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 id="2147483672" r:id="rId3"/>
  </p:sldMasterIdLst>
  <p:notesMasterIdLst>
    <p:notesMasterId r:id="rId24"/>
  </p:notesMasterIdLst>
  <p:sldIdLst>
    <p:sldId id="256" r:id="rId4"/>
    <p:sldId id="257" r:id="rId5"/>
    <p:sldId id="258" r:id="rId6"/>
    <p:sldId id="259" r:id="rId7"/>
    <p:sldId id="261" r:id="rId8"/>
    <p:sldId id="260" r:id="rId9"/>
    <p:sldId id="262" r:id="rId10"/>
    <p:sldId id="263" r:id="rId11"/>
    <p:sldId id="266" r:id="rId12"/>
    <p:sldId id="279" r:id="rId13"/>
    <p:sldId id="280" r:id="rId14"/>
    <p:sldId id="281" r:id="rId15"/>
    <p:sldId id="282" r:id="rId16"/>
    <p:sldId id="283" r:id="rId17"/>
    <p:sldId id="284" r:id="rId18"/>
    <p:sldId id="285" r:id="rId19"/>
    <p:sldId id="274" r:id="rId20"/>
    <p:sldId id="289" r:id="rId21"/>
    <p:sldId id="273" r:id="rId22"/>
    <p:sldId id="290" r:id="rId23"/>
  </p:sldIdLst>
  <p:sldSz cx="18288000" cy="10287000"/>
  <p:notesSz cx="6858000" cy="9144000"/>
  <p:embeddedFontLst>
    <p:embeddedFont>
      <p:font typeface="#9Slide05 Fourth Medium" panose="00000600000000000000" pitchFamily="2" charset="0"/>
      <p:bold r:id="rId25"/>
    </p:embeddedFont>
    <p:embeddedFont>
      <p:font typeface="#9Slide07 IcielBaliho Script" pitchFamily="2" charset="0"/>
      <p:regular r:id="rId26"/>
    </p:embeddedFont>
    <p:embeddedFont>
      <p:font typeface="#9Slide07 SVNNexa Rust Slab Bla" panose="020B0606040200020203" pitchFamily="34" charset="0"/>
      <p:bold r:id="rId27"/>
    </p:embeddedFont>
    <p:embeddedFont>
      <p:font typeface="Arimo" panose="020B0604020202020204" charset="0"/>
      <p:regular r:id="rId28"/>
    </p:embeddedFont>
    <p:embeddedFont>
      <p:font typeface="Arimo Bold" panose="020B0604020202020204" charset="0"/>
      <p:regular r:id="rId29"/>
    </p:embeddedFont>
    <p:embeddedFont>
      <p:font typeface="Calibri (MS)" panose="020B0604020202020204" charset="0"/>
      <p:regular r:id="rId30"/>
    </p:embeddedFont>
    <p:embeddedFont>
      <p:font typeface="iCiel Soup of Justice" panose="020B0604020202020204" charset="0"/>
      <p:regular r:id="rId31"/>
    </p:embeddedFont>
    <p:embeddedFont>
      <p:font typeface="La Lou" panose="020B0604020202020204" charset="0"/>
      <p:regular r:id="rId32"/>
    </p:embeddedFont>
    <p:embeddedFont>
      <p:font typeface="Times New Roman MT Condensed" panose="020B0604020202020204" charset="0"/>
      <p:regular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832D"/>
    <a:srgbClr val="549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75061" autoAdjust="0"/>
  </p:normalViewPr>
  <p:slideViewPr>
    <p:cSldViewPr>
      <p:cViewPr varScale="1">
        <p:scale>
          <a:sx n="37" d="100"/>
          <a:sy n="37" d="100"/>
        </p:scale>
        <p:origin x="1060"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2.fntdata"/><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1.fntdata"/><Relationship Id="rId33" Type="http://schemas.openxmlformats.org/officeDocument/2006/relationships/font" Target="fonts/font9.fntdata"/><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font" Target="fonts/font4.fntdata"/><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7.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Đầu trang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Chỗ dành sẵn cho Ngày tháng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D89F6B-57A2-4B96-864F-48A63006A5C7}" type="datetimeFigureOut">
              <a:rPr lang="en-US" smtClean="0"/>
              <a:t>10/5/2025</a:t>
            </a:fld>
            <a:endParaRPr lang="en-US"/>
          </a:p>
        </p:txBody>
      </p:sp>
      <p:sp>
        <p:nvSpPr>
          <p:cNvPr id="4" name="Chỗ dành sẵn cho Hình ảnh của Bản chiế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Chỗ dành sẵn cho Ghi ch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a:p>
        </p:txBody>
      </p:sp>
      <p:sp>
        <p:nvSpPr>
          <p:cNvPr id="6" name="Chỗ dành sẵn cho Chân trang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Chỗ dành sẵn cho Số hiệu Bản chiế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B39BE4-4104-4B91-8253-8A6719D37D8E}" type="slidenum">
              <a:rPr lang="en-US" smtClean="0"/>
              <a:t>‹#›</a:t>
            </a:fld>
            <a:endParaRPr lang="en-US"/>
          </a:p>
        </p:txBody>
      </p:sp>
    </p:spTree>
    <p:extLst>
      <p:ext uri="{BB962C8B-B14F-4D97-AF65-F5344CB8AC3E}">
        <p14:creationId xmlns:p14="http://schemas.microsoft.com/office/powerpoint/2010/main" val="1037427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r>
              <a:rPr lang="vi-VN" dirty="0"/>
              <a:t>"Rất chính xác! Trong thực tế, địa hình có nơi cao, nơi thấp, nơi dốc, nơi thoải. Vậy làm thế nào để có thể hiện tất cả những điều đó lên </a:t>
            </a:r>
            <a:r>
              <a:rPr lang="en-US" dirty="0" err="1"/>
              <a:t>bản</a:t>
            </a:r>
            <a:r>
              <a:rPr lang="en-US" dirty="0"/>
              <a:t> </a:t>
            </a:r>
            <a:r>
              <a:rPr lang="en-US" dirty="0" err="1"/>
              <a:t>đồ</a:t>
            </a:r>
            <a:r>
              <a:rPr lang="vi-VN" dirty="0"/>
              <a:t>? Bài thực hành hôm nay sẽ giúp chúng ta </a:t>
            </a:r>
            <a:r>
              <a:rPr lang="en-US" dirty="0" err="1"/>
              <a:t>tìm</a:t>
            </a:r>
            <a:r>
              <a:rPr lang="en-US" dirty="0"/>
              <a:t> </a:t>
            </a:r>
            <a:r>
              <a:rPr lang="en-US" dirty="0" err="1"/>
              <a:t>hiểu</a:t>
            </a:r>
            <a:r>
              <a:rPr lang="en-US" dirty="0"/>
              <a:t> </a:t>
            </a:r>
            <a:r>
              <a:rPr lang="en-US" dirty="0" err="1"/>
              <a:t>những</a:t>
            </a:r>
            <a:r>
              <a:rPr lang="en-US" dirty="0"/>
              <a:t> </a:t>
            </a:r>
            <a:r>
              <a:rPr lang="en-US" dirty="0" err="1"/>
              <a:t>điều</a:t>
            </a:r>
            <a:r>
              <a:rPr lang="en-US" dirty="0"/>
              <a:t> </a:t>
            </a:r>
            <a:r>
              <a:rPr lang="en-US" dirty="0" err="1"/>
              <a:t>đó</a:t>
            </a:r>
            <a:r>
              <a:rPr lang="en-US" dirty="0"/>
              <a:t>.</a:t>
            </a:r>
            <a:r>
              <a:rPr lang="vi-VN" dirty="0"/>
              <a:t> </a:t>
            </a:r>
            <a:endParaRPr lang="en-US" dirty="0"/>
          </a:p>
        </p:txBody>
      </p:sp>
      <p:sp>
        <p:nvSpPr>
          <p:cNvPr id="4" name="Chỗ dành sẵn cho Số hiệu Bản chiếu 3"/>
          <p:cNvSpPr>
            <a:spLocks noGrp="1"/>
          </p:cNvSpPr>
          <p:nvPr>
            <p:ph type="sldNum" sz="quarter" idx="5"/>
          </p:nvPr>
        </p:nvSpPr>
        <p:spPr/>
        <p:txBody>
          <a:bodyPr/>
          <a:lstStyle/>
          <a:p>
            <a:fld id="{61B39BE4-4104-4B91-8253-8A6719D37D8E}" type="slidenum">
              <a:rPr lang="en-US" smtClean="0"/>
              <a:t>2</a:t>
            </a:fld>
            <a:endParaRPr lang="en-US"/>
          </a:p>
        </p:txBody>
      </p:sp>
    </p:spTree>
    <p:extLst>
      <p:ext uri="{BB962C8B-B14F-4D97-AF65-F5344CB8AC3E}">
        <p14:creationId xmlns:p14="http://schemas.microsoft.com/office/powerpoint/2010/main" val="33348170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endParaRPr lang="en-US" dirty="0"/>
          </a:p>
        </p:txBody>
      </p:sp>
      <p:sp>
        <p:nvSpPr>
          <p:cNvPr id="4" name="Chỗ dành sẵn cho Số hiệu Bản chiếu 3"/>
          <p:cNvSpPr>
            <a:spLocks noGrp="1"/>
          </p:cNvSpPr>
          <p:nvPr>
            <p:ph type="sldNum" sz="quarter" idx="5"/>
          </p:nvPr>
        </p:nvSpPr>
        <p:spPr/>
        <p:txBody>
          <a:bodyPr/>
          <a:lstStyle/>
          <a:p>
            <a:fld id="{61B39BE4-4104-4B91-8253-8A6719D37D8E}" type="slidenum">
              <a:rPr lang="en-US" smtClean="0"/>
              <a:t>3</a:t>
            </a:fld>
            <a:endParaRPr lang="en-US"/>
          </a:p>
        </p:txBody>
      </p:sp>
    </p:spTree>
    <p:extLst>
      <p:ext uri="{BB962C8B-B14F-4D97-AF65-F5344CB8AC3E}">
        <p14:creationId xmlns:p14="http://schemas.microsoft.com/office/powerpoint/2010/main" val="23202810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endParaRPr lang="en-US" dirty="0"/>
          </a:p>
        </p:txBody>
      </p:sp>
      <p:sp>
        <p:nvSpPr>
          <p:cNvPr id="4" name="Chỗ dành sẵn cho Số hiệu Bản chiếu 3"/>
          <p:cNvSpPr>
            <a:spLocks noGrp="1"/>
          </p:cNvSpPr>
          <p:nvPr>
            <p:ph type="sldNum" sz="quarter" idx="5"/>
          </p:nvPr>
        </p:nvSpPr>
        <p:spPr/>
        <p:txBody>
          <a:bodyPr/>
          <a:lstStyle/>
          <a:p>
            <a:fld id="{61B39BE4-4104-4B91-8253-8A6719D37D8E}" type="slidenum">
              <a:rPr lang="en-US" smtClean="0"/>
              <a:t>4</a:t>
            </a:fld>
            <a:endParaRPr lang="en-US"/>
          </a:p>
        </p:txBody>
      </p:sp>
    </p:spTree>
    <p:extLst>
      <p:ext uri="{BB962C8B-B14F-4D97-AF65-F5344CB8AC3E}">
        <p14:creationId xmlns:p14="http://schemas.microsoft.com/office/powerpoint/2010/main" val="22459601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r>
              <a:rPr lang="en-US" dirty="0"/>
              <a:t>"</a:t>
            </a:r>
            <a:r>
              <a:rPr lang="en-US" dirty="0" err="1"/>
              <a:t>Bây</a:t>
            </a:r>
            <a:r>
              <a:rPr lang="en-US" dirty="0"/>
              <a:t> </a:t>
            </a:r>
            <a:r>
              <a:rPr lang="en-US" dirty="0" err="1"/>
              <a:t>giờ</a:t>
            </a:r>
            <a:r>
              <a:rPr lang="en-US" dirty="0"/>
              <a:t>, </a:t>
            </a:r>
            <a:r>
              <a:rPr lang="en-US" dirty="0" err="1"/>
              <a:t>chúng</a:t>
            </a:r>
            <a:r>
              <a:rPr lang="en-US" dirty="0"/>
              <a:t> ta </a:t>
            </a:r>
            <a:r>
              <a:rPr lang="en-US" dirty="0" err="1"/>
              <a:t>sẽ</a:t>
            </a:r>
            <a:r>
              <a:rPr lang="en-US" dirty="0"/>
              <a:t> </a:t>
            </a:r>
            <a:r>
              <a:rPr lang="en-US" dirty="0" err="1"/>
              <a:t>không</a:t>
            </a:r>
            <a:r>
              <a:rPr lang="en-US" dirty="0"/>
              <a:t> </a:t>
            </a:r>
            <a:r>
              <a:rPr lang="en-US" dirty="0" err="1"/>
              <a:t>chỉ</a:t>
            </a:r>
            <a:r>
              <a:rPr lang="en-US" dirty="0"/>
              <a:t> </a:t>
            </a:r>
            <a:r>
              <a:rPr lang="en-US" dirty="0" err="1"/>
              <a:t>đọc</a:t>
            </a:r>
            <a:r>
              <a:rPr lang="en-US" dirty="0"/>
              <a:t> </a:t>
            </a:r>
            <a:r>
              <a:rPr lang="en-US" dirty="0" err="1"/>
              <a:t>bản</a:t>
            </a:r>
            <a:r>
              <a:rPr lang="en-US" dirty="0"/>
              <a:t> </a:t>
            </a:r>
            <a:r>
              <a:rPr lang="en-US" dirty="0" err="1"/>
              <a:t>đồ</a:t>
            </a:r>
            <a:r>
              <a:rPr lang="en-US" dirty="0"/>
              <a:t> </a:t>
            </a:r>
            <a:r>
              <a:rPr lang="en-US" dirty="0" err="1"/>
              <a:t>mà</a:t>
            </a:r>
            <a:r>
              <a:rPr lang="en-US" dirty="0"/>
              <a:t> </a:t>
            </a:r>
            <a:r>
              <a:rPr lang="en-US" dirty="0" err="1"/>
              <a:t>sẽ</a:t>
            </a:r>
            <a:r>
              <a:rPr lang="en-US" dirty="0"/>
              <a:t> </a:t>
            </a:r>
            <a:r>
              <a:rPr lang="en-US" dirty="0" err="1"/>
              <a:t>biến</a:t>
            </a:r>
            <a:r>
              <a:rPr lang="en-US" dirty="0"/>
              <a:t> </a:t>
            </a:r>
            <a:r>
              <a:rPr lang="en-US" dirty="0" err="1"/>
              <a:t>bản</a:t>
            </a:r>
            <a:r>
              <a:rPr lang="en-US" dirty="0"/>
              <a:t> </a:t>
            </a:r>
            <a:r>
              <a:rPr lang="en-US" dirty="0" err="1"/>
              <a:t>đồ</a:t>
            </a:r>
            <a:r>
              <a:rPr lang="en-US" dirty="0"/>
              <a:t> </a:t>
            </a:r>
            <a:r>
              <a:rPr lang="en-US" dirty="0" err="1"/>
              <a:t>thành</a:t>
            </a:r>
            <a:r>
              <a:rPr lang="en-US" dirty="0"/>
              <a:t> </a:t>
            </a:r>
            <a:r>
              <a:rPr lang="en-US" dirty="0" err="1"/>
              <a:t>thế</a:t>
            </a:r>
            <a:r>
              <a:rPr lang="en-US" dirty="0"/>
              <a:t> </a:t>
            </a:r>
            <a:r>
              <a:rPr lang="en-US" dirty="0" err="1"/>
              <a:t>giới</a:t>
            </a:r>
            <a:r>
              <a:rPr lang="en-US" dirty="0"/>
              <a:t> </a:t>
            </a:r>
            <a:r>
              <a:rPr lang="en-US" dirty="0" err="1"/>
              <a:t>thực</a:t>
            </a:r>
            <a:r>
              <a:rPr lang="en-US" dirty="0"/>
              <a:t>! </a:t>
            </a:r>
            <a:r>
              <a:rPr lang="en-US" dirty="0" err="1"/>
              <a:t>Mỗi</a:t>
            </a:r>
            <a:r>
              <a:rPr lang="en-US" dirty="0"/>
              <a:t> </a:t>
            </a:r>
            <a:r>
              <a:rPr lang="en-US" dirty="0" err="1"/>
              <a:t>nhóm</a:t>
            </a:r>
            <a:r>
              <a:rPr lang="en-US" dirty="0"/>
              <a:t> </a:t>
            </a:r>
            <a:r>
              <a:rPr lang="en-US" dirty="0" err="1"/>
              <a:t>sẽ</a:t>
            </a:r>
            <a:r>
              <a:rPr lang="en-US" dirty="0"/>
              <a:t> là </a:t>
            </a:r>
            <a:r>
              <a:rPr lang="en-US" dirty="0" err="1"/>
              <a:t>một</a:t>
            </a:r>
            <a:r>
              <a:rPr lang="en-US" dirty="0"/>
              <a:t> </a:t>
            </a:r>
            <a:r>
              <a:rPr lang="en-US" dirty="0" err="1"/>
              <a:t>đội</a:t>
            </a:r>
            <a:r>
              <a:rPr lang="en-US" dirty="0"/>
              <a:t> </a:t>
            </a:r>
            <a:r>
              <a:rPr lang="en-US" dirty="0" err="1"/>
              <a:t>nghệ</a:t>
            </a:r>
            <a:r>
              <a:rPr lang="en-US" dirty="0"/>
              <a:t> </a:t>
            </a:r>
            <a:r>
              <a:rPr lang="en-US" dirty="0" err="1"/>
              <a:t>nhân</a:t>
            </a:r>
            <a:r>
              <a:rPr lang="en-US" dirty="0"/>
              <a:t> </a:t>
            </a:r>
            <a:r>
              <a:rPr lang="en-US" dirty="0" err="1"/>
              <a:t>điêu</a:t>
            </a:r>
            <a:r>
              <a:rPr lang="en-US" dirty="0"/>
              <a:t> </a:t>
            </a:r>
            <a:r>
              <a:rPr lang="en-US" dirty="0" err="1"/>
              <a:t>khắc</a:t>
            </a:r>
            <a:r>
              <a:rPr lang="en-US" dirty="0"/>
              <a:t>. Hãy </a:t>
            </a:r>
            <a:r>
              <a:rPr lang="en-US" dirty="0" err="1"/>
              <a:t>dùng</a:t>
            </a:r>
            <a:r>
              <a:rPr lang="en-US" dirty="0"/>
              <a:t> </a:t>
            </a:r>
            <a:r>
              <a:rPr lang="en-US" dirty="0" err="1"/>
              <a:t>đất</a:t>
            </a:r>
            <a:r>
              <a:rPr lang="en-US" dirty="0"/>
              <a:t> </a:t>
            </a:r>
            <a:r>
              <a:rPr lang="en-US" dirty="0" err="1"/>
              <a:t>nặn</a:t>
            </a:r>
            <a:r>
              <a:rPr lang="en-US" dirty="0"/>
              <a:t>/</a:t>
            </a:r>
            <a:r>
              <a:rPr lang="en-US" dirty="0" err="1"/>
              <a:t>bìa</a:t>
            </a:r>
            <a:r>
              <a:rPr lang="en-US" dirty="0"/>
              <a:t> carton </a:t>
            </a:r>
            <a:r>
              <a:rPr lang="en-US" dirty="0" err="1"/>
              <a:t>để</a:t>
            </a:r>
            <a:r>
              <a:rPr lang="en-US" dirty="0"/>
              <a:t> </a:t>
            </a:r>
            <a:r>
              <a:rPr lang="en-US" dirty="0" err="1"/>
              <a:t>tái</a:t>
            </a:r>
            <a:r>
              <a:rPr lang="en-US" dirty="0"/>
              <a:t> </a:t>
            </a:r>
            <a:r>
              <a:rPr lang="en-US" dirty="0" err="1"/>
              <a:t>tạo</a:t>
            </a:r>
            <a:r>
              <a:rPr lang="en-US" dirty="0"/>
              <a:t> </a:t>
            </a:r>
            <a:r>
              <a:rPr lang="en-US" dirty="0" err="1"/>
              <a:t>một</a:t>
            </a:r>
            <a:r>
              <a:rPr lang="en-US" dirty="0"/>
              <a:t> </a:t>
            </a:r>
            <a:r>
              <a:rPr lang="en-US" dirty="0" err="1"/>
              <a:t>ngọn</a:t>
            </a:r>
            <a:r>
              <a:rPr lang="en-US" dirty="0"/>
              <a:t> </a:t>
            </a:r>
            <a:r>
              <a:rPr lang="en-US" dirty="0" err="1"/>
              <a:t>núi</a:t>
            </a:r>
            <a:r>
              <a:rPr lang="en-US" dirty="0"/>
              <a:t>.</a:t>
            </a:r>
          </a:p>
        </p:txBody>
      </p:sp>
      <p:sp>
        <p:nvSpPr>
          <p:cNvPr id="4" name="Chỗ dành sẵn cho Số hiệu Bản chiếu 3"/>
          <p:cNvSpPr>
            <a:spLocks noGrp="1"/>
          </p:cNvSpPr>
          <p:nvPr>
            <p:ph type="sldNum" sz="quarter" idx="5"/>
          </p:nvPr>
        </p:nvSpPr>
        <p:spPr/>
        <p:txBody>
          <a:bodyPr/>
          <a:lstStyle/>
          <a:p>
            <a:fld id="{61B39BE4-4104-4B91-8253-8A6719D37D8E}" type="slidenum">
              <a:rPr lang="en-US" smtClean="0"/>
              <a:t>14</a:t>
            </a:fld>
            <a:endParaRPr lang="en-US"/>
          </a:p>
        </p:txBody>
      </p:sp>
    </p:spTree>
    <p:extLst>
      <p:ext uri="{BB962C8B-B14F-4D97-AF65-F5344CB8AC3E}">
        <p14:creationId xmlns:p14="http://schemas.microsoft.com/office/powerpoint/2010/main" val="42550061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endParaRPr lang="en-US" dirty="0"/>
          </a:p>
        </p:txBody>
      </p:sp>
      <p:sp>
        <p:nvSpPr>
          <p:cNvPr id="4" name="Chỗ dành sẵn cho Số hiệu Bản chiếu 3"/>
          <p:cNvSpPr>
            <a:spLocks noGrp="1"/>
          </p:cNvSpPr>
          <p:nvPr>
            <p:ph type="sldNum" sz="quarter" idx="5"/>
          </p:nvPr>
        </p:nvSpPr>
        <p:spPr/>
        <p:txBody>
          <a:bodyPr/>
          <a:lstStyle/>
          <a:p>
            <a:fld id="{61B39BE4-4104-4B91-8253-8A6719D37D8E}" type="slidenum">
              <a:rPr lang="en-US" smtClean="0"/>
              <a:t>16</a:t>
            </a:fld>
            <a:endParaRPr lang="en-US"/>
          </a:p>
        </p:txBody>
      </p:sp>
    </p:spTree>
    <p:extLst>
      <p:ext uri="{BB962C8B-B14F-4D97-AF65-F5344CB8AC3E}">
        <p14:creationId xmlns:p14="http://schemas.microsoft.com/office/powerpoint/2010/main" val="9979973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852650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822914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30758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204530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612094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192296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210054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13133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394356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839566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544646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9752" y="2049460"/>
            <a:ext cx="18810514" cy="1414157"/>
          </a:xfrm>
        </p:spPr>
        <p:txBody>
          <a:bodyPr/>
          <a:lstStyle/>
          <a:p>
            <a:r>
              <a:rPr lang="en-US"/>
              <a:t>Click to edit Master title style</a:t>
            </a:r>
          </a:p>
        </p:txBody>
      </p:sp>
      <p:sp>
        <p:nvSpPr>
          <p:cNvPr id="3" name="Subtitle 2"/>
          <p:cNvSpPr>
            <a:spLocks noGrp="1"/>
          </p:cNvSpPr>
          <p:nvPr>
            <p:ph type="subTitle" idx="1"/>
          </p:nvPr>
        </p:nvSpPr>
        <p:spPr>
          <a:xfrm>
            <a:off x="3319504" y="3738506"/>
            <a:ext cx="15491011" cy="1685993"/>
          </a:xfrm>
        </p:spPr>
        <p:txBody>
          <a:bodyPr/>
          <a:lstStyle>
            <a:lvl1pPr marL="0" indent="0" algn="ctr">
              <a:buNone/>
              <a:defRPr>
                <a:solidFill>
                  <a:schemeClr val="tx1">
                    <a:tint val="75000"/>
                  </a:schemeClr>
                </a:solidFill>
              </a:defRPr>
            </a:lvl1pPr>
            <a:lvl2pPr marL="439826" indent="0" algn="ctr">
              <a:buNone/>
              <a:defRPr>
                <a:solidFill>
                  <a:schemeClr val="tx1">
                    <a:tint val="75000"/>
                  </a:schemeClr>
                </a:solidFill>
              </a:defRPr>
            </a:lvl2pPr>
            <a:lvl3pPr marL="879653" indent="0" algn="ctr">
              <a:buNone/>
              <a:defRPr>
                <a:solidFill>
                  <a:schemeClr val="tx1">
                    <a:tint val="75000"/>
                  </a:schemeClr>
                </a:solidFill>
              </a:defRPr>
            </a:lvl3pPr>
            <a:lvl4pPr marL="1319479" indent="0" algn="ctr">
              <a:buNone/>
              <a:defRPr>
                <a:solidFill>
                  <a:schemeClr val="tx1">
                    <a:tint val="75000"/>
                  </a:schemeClr>
                </a:solidFill>
              </a:defRPr>
            </a:lvl4pPr>
            <a:lvl5pPr marL="1759306" indent="0" algn="ctr">
              <a:buNone/>
              <a:defRPr>
                <a:solidFill>
                  <a:schemeClr val="tx1">
                    <a:tint val="75000"/>
                  </a:schemeClr>
                </a:solidFill>
              </a:defRPr>
            </a:lvl5pPr>
            <a:lvl6pPr marL="2199132" indent="0" algn="ctr">
              <a:buNone/>
              <a:defRPr>
                <a:solidFill>
                  <a:schemeClr val="tx1">
                    <a:tint val="75000"/>
                  </a:schemeClr>
                </a:solidFill>
              </a:defRPr>
            </a:lvl6pPr>
            <a:lvl7pPr marL="2638958" indent="0" algn="ctr">
              <a:buNone/>
              <a:defRPr>
                <a:solidFill>
                  <a:schemeClr val="tx1">
                    <a:tint val="75000"/>
                  </a:schemeClr>
                </a:solidFill>
              </a:defRPr>
            </a:lvl7pPr>
            <a:lvl8pPr marL="3078785" indent="0" algn="ctr">
              <a:buNone/>
              <a:defRPr>
                <a:solidFill>
                  <a:schemeClr val="tx1">
                    <a:tint val="75000"/>
                  </a:schemeClr>
                </a:solidFill>
              </a:defRPr>
            </a:lvl8pPr>
            <a:lvl9pPr marL="3518611"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510188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411032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48119" y="4239418"/>
            <a:ext cx="18810514" cy="1310310"/>
          </a:xfrm>
        </p:spPr>
        <p:txBody>
          <a:bodyPr anchor="t"/>
          <a:lstStyle>
            <a:lvl1pPr algn="l">
              <a:defRPr sz="3848" b="1" cap="all"/>
            </a:lvl1pPr>
          </a:lstStyle>
          <a:p>
            <a:r>
              <a:rPr lang="en-US"/>
              <a:t>Click to edit Master title style</a:t>
            </a:r>
          </a:p>
        </p:txBody>
      </p:sp>
      <p:sp>
        <p:nvSpPr>
          <p:cNvPr id="3" name="Text Placeholder 2"/>
          <p:cNvSpPr>
            <a:spLocks noGrp="1"/>
          </p:cNvSpPr>
          <p:nvPr>
            <p:ph type="body" idx="1"/>
          </p:nvPr>
        </p:nvSpPr>
        <p:spPr>
          <a:xfrm>
            <a:off x="1748119" y="2796245"/>
            <a:ext cx="18810514" cy="1443173"/>
          </a:xfrm>
        </p:spPr>
        <p:txBody>
          <a:bodyPr anchor="b"/>
          <a:lstStyle>
            <a:lvl1pPr marL="0" indent="0">
              <a:buNone/>
              <a:defRPr sz="1924">
                <a:solidFill>
                  <a:schemeClr val="tx1">
                    <a:tint val="75000"/>
                  </a:schemeClr>
                </a:solidFill>
              </a:defRPr>
            </a:lvl1pPr>
            <a:lvl2pPr marL="439826" indent="0">
              <a:buNone/>
              <a:defRPr sz="1732">
                <a:solidFill>
                  <a:schemeClr val="tx1">
                    <a:tint val="75000"/>
                  </a:schemeClr>
                </a:solidFill>
              </a:defRPr>
            </a:lvl2pPr>
            <a:lvl3pPr marL="879653" indent="0">
              <a:buNone/>
              <a:defRPr sz="1539">
                <a:solidFill>
                  <a:schemeClr val="tx1">
                    <a:tint val="75000"/>
                  </a:schemeClr>
                </a:solidFill>
              </a:defRPr>
            </a:lvl3pPr>
            <a:lvl4pPr marL="1319479" indent="0">
              <a:buNone/>
              <a:defRPr sz="1347">
                <a:solidFill>
                  <a:schemeClr val="tx1">
                    <a:tint val="75000"/>
                  </a:schemeClr>
                </a:solidFill>
              </a:defRPr>
            </a:lvl4pPr>
            <a:lvl5pPr marL="1759306" indent="0">
              <a:buNone/>
              <a:defRPr sz="1347">
                <a:solidFill>
                  <a:schemeClr val="tx1">
                    <a:tint val="75000"/>
                  </a:schemeClr>
                </a:solidFill>
              </a:defRPr>
            </a:lvl5pPr>
            <a:lvl6pPr marL="2199132" indent="0">
              <a:buNone/>
              <a:defRPr sz="1347">
                <a:solidFill>
                  <a:schemeClr val="tx1">
                    <a:tint val="75000"/>
                  </a:schemeClr>
                </a:solidFill>
              </a:defRPr>
            </a:lvl6pPr>
            <a:lvl7pPr marL="2638958" indent="0">
              <a:buNone/>
              <a:defRPr sz="1347">
                <a:solidFill>
                  <a:schemeClr val="tx1">
                    <a:tint val="75000"/>
                  </a:schemeClr>
                </a:solidFill>
              </a:defRPr>
            </a:lvl7pPr>
            <a:lvl8pPr marL="3078785" indent="0">
              <a:buNone/>
              <a:defRPr sz="1347">
                <a:solidFill>
                  <a:schemeClr val="tx1">
                    <a:tint val="75000"/>
                  </a:schemeClr>
                </a:solidFill>
              </a:defRPr>
            </a:lvl8pPr>
            <a:lvl9pPr marL="3518611" indent="0">
              <a:buNone/>
              <a:defRPr sz="134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791356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06501" y="1539386"/>
            <a:ext cx="9774091" cy="4353955"/>
          </a:xfrm>
        </p:spPr>
        <p:txBody>
          <a:bodyPr/>
          <a:lstStyle>
            <a:lvl1pPr>
              <a:defRPr sz="2694"/>
            </a:lvl1pPr>
            <a:lvl2pPr>
              <a:defRPr sz="2309"/>
            </a:lvl2pPr>
            <a:lvl3pPr>
              <a:defRPr sz="1924"/>
            </a:lvl3pPr>
            <a:lvl4pPr>
              <a:defRPr sz="1732"/>
            </a:lvl4pPr>
            <a:lvl5pPr>
              <a:defRPr sz="1732"/>
            </a:lvl5pPr>
            <a:lvl6pPr>
              <a:defRPr sz="1732"/>
            </a:lvl6pPr>
            <a:lvl7pPr>
              <a:defRPr sz="1732"/>
            </a:lvl7pPr>
            <a:lvl8pPr>
              <a:defRPr sz="1732"/>
            </a:lvl8pPr>
            <a:lvl9pPr>
              <a:defRPr sz="173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1249425" y="1539386"/>
            <a:ext cx="9774091" cy="4353955"/>
          </a:xfrm>
        </p:spPr>
        <p:txBody>
          <a:bodyPr/>
          <a:lstStyle>
            <a:lvl1pPr>
              <a:defRPr sz="2694"/>
            </a:lvl1pPr>
            <a:lvl2pPr>
              <a:defRPr sz="2309"/>
            </a:lvl2pPr>
            <a:lvl3pPr>
              <a:defRPr sz="1924"/>
            </a:lvl3pPr>
            <a:lvl4pPr>
              <a:defRPr sz="1732"/>
            </a:lvl4pPr>
            <a:lvl5pPr>
              <a:defRPr sz="1732"/>
            </a:lvl5pPr>
            <a:lvl6pPr>
              <a:defRPr sz="1732"/>
            </a:lvl6pPr>
            <a:lvl7pPr>
              <a:defRPr sz="1732"/>
            </a:lvl7pPr>
            <a:lvl8pPr>
              <a:defRPr sz="1732"/>
            </a:lvl8pPr>
            <a:lvl9pPr>
              <a:defRPr sz="1732"/>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521385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06502" y="1476771"/>
            <a:ext cx="9777934" cy="615448"/>
          </a:xfrm>
        </p:spPr>
        <p:txBody>
          <a:bodyPr anchor="b"/>
          <a:lstStyle>
            <a:lvl1pPr marL="0" indent="0">
              <a:buNone/>
              <a:defRPr sz="2309" b="1"/>
            </a:lvl1pPr>
            <a:lvl2pPr marL="439826" indent="0">
              <a:buNone/>
              <a:defRPr sz="1924" b="1"/>
            </a:lvl2pPr>
            <a:lvl3pPr marL="879653" indent="0">
              <a:buNone/>
              <a:defRPr sz="1732" b="1"/>
            </a:lvl3pPr>
            <a:lvl4pPr marL="1319479" indent="0">
              <a:buNone/>
              <a:defRPr sz="1539" b="1"/>
            </a:lvl4pPr>
            <a:lvl5pPr marL="1759306" indent="0">
              <a:buNone/>
              <a:defRPr sz="1539" b="1"/>
            </a:lvl5pPr>
            <a:lvl6pPr marL="2199132" indent="0">
              <a:buNone/>
              <a:defRPr sz="1539" b="1"/>
            </a:lvl6pPr>
            <a:lvl7pPr marL="2638958" indent="0">
              <a:buNone/>
              <a:defRPr sz="1539" b="1"/>
            </a:lvl7pPr>
            <a:lvl8pPr marL="3078785" indent="0">
              <a:buNone/>
              <a:defRPr sz="1539" b="1"/>
            </a:lvl8pPr>
            <a:lvl9pPr marL="3518611" indent="0">
              <a:buNone/>
              <a:defRPr sz="1539" b="1"/>
            </a:lvl9pPr>
          </a:lstStyle>
          <a:p>
            <a:pPr lvl="0"/>
            <a:r>
              <a:rPr lang="en-US"/>
              <a:t>Click to edit Master text styles</a:t>
            </a:r>
          </a:p>
        </p:txBody>
      </p:sp>
      <p:sp>
        <p:nvSpPr>
          <p:cNvPr id="4" name="Content Placeholder 3"/>
          <p:cNvSpPr>
            <a:spLocks noGrp="1"/>
          </p:cNvSpPr>
          <p:nvPr>
            <p:ph sz="half" idx="2"/>
          </p:nvPr>
        </p:nvSpPr>
        <p:spPr>
          <a:xfrm>
            <a:off x="1106502" y="2092220"/>
            <a:ext cx="9777934" cy="3801120"/>
          </a:xfrm>
        </p:spPr>
        <p:txBody>
          <a:bodyPr/>
          <a:lstStyle>
            <a:lvl1pPr>
              <a:defRPr sz="2309"/>
            </a:lvl1pPr>
            <a:lvl2pPr>
              <a:defRPr sz="1924"/>
            </a:lvl2pPr>
            <a:lvl3pPr>
              <a:defRPr sz="1732"/>
            </a:lvl3pPr>
            <a:lvl4pPr>
              <a:defRPr sz="1539"/>
            </a:lvl4pPr>
            <a:lvl5pPr>
              <a:defRPr sz="1539"/>
            </a:lvl5pPr>
            <a:lvl6pPr>
              <a:defRPr sz="1539"/>
            </a:lvl6pPr>
            <a:lvl7pPr>
              <a:defRPr sz="1539"/>
            </a:lvl7pPr>
            <a:lvl8pPr>
              <a:defRPr sz="1539"/>
            </a:lvl8pPr>
            <a:lvl9pPr>
              <a:defRPr sz="153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241743" y="1476771"/>
            <a:ext cx="9781775" cy="615448"/>
          </a:xfrm>
        </p:spPr>
        <p:txBody>
          <a:bodyPr anchor="b"/>
          <a:lstStyle>
            <a:lvl1pPr marL="0" indent="0">
              <a:buNone/>
              <a:defRPr sz="2309" b="1"/>
            </a:lvl1pPr>
            <a:lvl2pPr marL="439826" indent="0">
              <a:buNone/>
              <a:defRPr sz="1924" b="1"/>
            </a:lvl2pPr>
            <a:lvl3pPr marL="879653" indent="0">
              <a:buNone/>
              <a:defRPr sz="1732" b="1"/>
            </a:lvl3pPr>
            <a:lvl4pPr marL="1319479" indent="0">
              <a:buNone/>
              <a:defRPr sz="1539" b="1"/>
            </a:lvl4pPr>
            <a:lvl5pPr marL="1759306" indent="0">
              <a:buNone/>
              <a:defRPr sz="1539" b="1"/>
            </a:lvl5pPr>
            <a:lvl6pPr marL="2199132" indent="0">
              <a:buNone/>
              <a:defRPr sz="1539" b="1"/>
            </a:lvl6pPr>
            <a:lvl7pPr marL="2638958" indent="0">
              <a:buNone/>
              <a:defRPr sz="1539" b="1"/>
            </a:lvl7pPr>
            <a:lvl8pPr marL="3078785" indent="0">
              <a:buNone/>
              <a:defRPr sz="1539" b="1"/>
            </a:lvl8pPr>
            <a:lvl9pPr marL="3518611" indent="0">
              <a:buNone/>
              <a:defRPr sz="1539" b="1"/>
            </a:lvl9pPr>
          </a:lstStyle>
          <a:p>
            <a:pPr lvl="0"/>
            <a:r>
              <a:rPr lang="en-US"/>
              <a:t>Click to edit Master text styles</a:t>
            </a:r>
          </a:p>
        </p:txBody>
      </p:sp>
      <p:sp>
        <p:nvSpPr>
          <p:cNvPr id="6" name="Content Placeholder 5"/>
          <p:cNvSpPr>
            <a:spLocks noGrp="1"/>
          </p:cNvSpPr>
          <p:nvPr>
            <p:ph sz="quarter" idx="4"/>
          </p:nvPr>
        </p:nvSpPr>
        <p:spPr>
          <a:xfrm>
            <a:off x="11241743" y="2092220"/>
            <a:ext cx="9781775" cy="3801120"/>
          </a:xfrm>
        </p:spPr>
        <p:txBody>
          <a:bodyPr/>
          <a:lstStyle>
            <a:lvl1pPr>
              <a:defRPr sz="2309"/>
            </a:lvl1pPr>
            <a:lvl2pPr>
              <a:defRPr sz="1924"/>
            </a:lvl2pPr>
            <a:lvl3pPr>
              <a:defRPr sz="1732"/>
            </a:lvl3pPr>
            <a:lvl4pPr>
              <a:defRPr sz="1539"/>
            </a:lvl4pPr>
            <a:lvl5pPr>
              <a:defRPr sz="1539"/>
            </a:lvl5pPr>
            <a:lvl6pPr>
              <a:defRPr sz="1539"/>
            </a:lvl6pPr>
            <a:lvl7pPr>
              <a:defRPr sz="1539"/>
            </a:lvl7pPr>
            <a:lvl8pPr>
              <a:defRPr sz="1539"/>
            </a:lvl8pPr>
            <a:lvl9pPr>
              <a:defRPr sz="153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417328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029817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401691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06503" y="262673"/>
            <a:ext cx="7280623" cy="1117887"/>
          </a:xfrm>
        </p:spPr>
        <p:txBody>
          <a:bodyPr anchor="b"/>
          <a:lstStyle>
            <a:lvl1pPr algn="l">
              <a:defRPr sz="1924" b="1"/>
            </a:lvl1pPr>
          </a:lstStyle>
          <a:p>
            <a:r>
              <a:rPr lang="en-US"/>
              <a:t>Click to edit Master title style</a:t>
            </a:r>
          </a:p>
        </p:txBody>
      </p:sp>
      <p:sp>
        <p:nvSpPr>
          <p:cNvPr id="3" name="Content Placeholder 2"/>
          <p:cNvSpPr>
            <a:spLocks noGrp="1"/>
          </p:cNvSpPr>
          <p:nvPr>
            <p:ph idx="1"/>
          </p:nvPr>
        </p:nvSpPr>
        <p:spPr>
          <a:xfrm>
            <a:off x="8652222" y="262674"/>
            <a:ext cx="12371294" cy="5630667"/>
          </a:xfrm>
        </p:spPr>
        <p:txBody>
          <a:bodyPr/>
          <a:lstStyle>
            <a:lvl1pPr>
              <a:defRPr sz="3078"/>
            </a:lvl1pPr>
            <a:lvl2pPr>
              <a:defRPr sz="2694"/>
            </a:lvl2pPr>
            <a:lvl3pPr>
              <a:defRPr sz="2309"/>
            </a:lvl3pPr>
            <a:lvl4pPr>
              <a:defRPr sz="1924"/>
            </a:lvl4pPr>
            <a:lvl5pPr>
              <a:defRPr sz="1924"/>
            </a:lvl5pPr>
            <a:lvl6pPr>
              <a:defRPr sz="1924"/>
            </a:lvl6pPr>
            <a:lvl7pPr>
              <a:defRPr sz="1924"/>
            </a:lvl7pPr>
            <a:lvl8pPr>
              <a:defRPr sz="1924"/>
            </a:lvl8pPr>
            <a:lvl9pPr>
              <a:defRPr sz="192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06503" y="1380561"/>
            <a:ext cx="7280623" cy="4512780"/>
          </a:xfrm>
        </p:spPr>
        <p:txBody>
          <a:bodyPr/>
          <a:lstStyle>
            <a:lvl1pPr marL="0" indent="0">
              <a:buNone/>
              <a:defRPr sz="1347"/>
            </a:lvl1pPr>
            <a:lvl2pPr marL="439826" indent="0">
              <a:buNone/>
              <a:defRPr sz="1154"/>
            </a:lvl2pPr>
            <a:lvl3pPr marL="879653" indent="0">
              <a:buNone/>
              <a:defRPr sz="962"/>
            </a:lvl3pPr>
            <a:lvl4pPr marL="1319479" indent="0">
              <a:buNone/>
              <a:defRPr sz="866"/>
            </a:lvl4pPr>
            <a:lvl5pPr marL="1759306" indent="0">
              <a:buNone/>
              <a:defRPr sz="866"/>
            </a:lvl5pPr>
            <a:lvl6pPr marL="2199132" indent="0">
              <a:buNone/>
              <a:defRPr sz="866"/>
            </a:lvl6pPr>
            <a:lvl7pPr marL="2638958" indent="0">
              <a:buNone/>
              <a:defRPr sz="866"/>
            </a:lvl7pPr>
            <a:lvl8pPr marL="3078785" indent="0">
              <a:buNone/>
              <a:defRPr sz="866"/>
            </a:lvl8pPr>
            <a:lvl9pPr marL="3518611" indent="0">
              <a:buNone/>
              <a:defRPr sz="866"/>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6058681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337638" y="4618155"/>
            <a:ext cx="13278010" cy="545199"/>
          </a:xfrm>
        </p:spPr>
        <p:txBody>
          <a:bodyPr anchor="b"/>
          <a:lstStyle>
            <a:lvl1pPr algn="l">
              <a:defRPr sz="1924" b="1"/>
            </a:lvl1pPr>
          </a:lstStyle>
          <a:p>
            <a:r>
              <a:rPr lang="en-US"/>
              <a:t>Click to edit Master title style</a:t>
            </a:r>
          </a:p>
        </p:txBody>
      </p:sp>
      <p:sp>
        <p:nvSpPr>
          <p:cNvPr id="3" name="Picture Placeholder 2"/>
          <p:cNvSpPr>
            <a:spLocks noGrp="1"/>
          </p:cNvSpPr>
          <p:nvPr>
            <p:ph type="pic" idx="1"/>
          </p:nvPr>
        </p:nvSpPr>
        <p:spPr>
          <a:xfrm>
            <a:off x="4337638" y="589487"/>
            <a:ext cx="13278010" cy="3958418"/>
          </a:xfrm>
        </p:spPr>
        <p:txBody>
          <a:bodyPr/>
          <a:lstStyle>
            <a:lvl1pPr marL="0" indent="0">
              <a:buNone/>
              <a:defRPr sz="3078"/>
            </a:lvl1pPr>
            <a:lvl2pPr marL="439826" indent="0">
              <a:buNone/>
              <a:defRPr sz="2694"/>
            </a:lvl2pPr>
            <a:lvl3pPr marL="879653" indent="0">
              <a:buNone/>
              <a:defRPr sz="2309"/>
            </a:lvl3pPr>
            <a:lvl4pPr marL="1319479" indent="0">
              <a:buNone/>
              <a:defRPr sz="1924"/>
            </a:lvl4pPr>
            <a:lvl5pPr marL="1759306" indent="0">
              <a:buNone/>
              <a:defRPr sz="1924"/>
            </a:lvl5pPr>
            <a:lvl6pPr marL="2199132" indent="0">
              <a:buNone/>
              <a:defRPr sz="1924"/>
            </a:lvl6pPr>
            <a:lvl7pPr marL="2638958" indent="0">
              <a:buNone/>
              <a:defRPr sz="1924"/>
            </a:lvl7pPr>
            <a:lvl8pPr marL="3078785" indent="0">
              <a:buNone/>
              <a:defRPr sz="1924"/>
            </a:lvl8pPr>
            <a:lvl9pPr marL="3518611" indent="0">
              <a:buNone/>
              <a:defRPr sz="1924"/>
            </a:lvl9pPr>
          </a:lstStyle>
          <a:p>
            <a:endParaRPr lang="en-US"/>
          </a:p>
        </p:txBody>
      </p:sp>
      <p:sp>
        <p:nvSpPr>
          <p:cNvPr id="4" name="Text Placeholder 3"/>
          <p:cNvSpPr>
            <a:spLocks noGrp="1"/>
          </p:cNvSpPr>
          <p:nvPr>
            <p:ph type="body" sz="half" idx="2"/>
          </p:nvPr>
        </p:nvSpPr>
        <p:spPr>
          <a:xfrm>
            <a:off x="4337638" y="5163354"/>
            <a:ext cx="13278010" cy="774273"/>
          </a:xfrm>
        </p:spPr>
        <p:txBody>
          <a:bodyPr/>
          <a:lstStyle>
            <a:lvl1pPr marL="0" indent="0">
              <a:buNone/>
              <a:defRPr sz="1347"/>
            </a:lvl1pPr>
            <a:lvl2pPr marL="439826" indent="0">
              <a:buNone/>
              <a:defRPr sz="1154"/>
            </a:lvl2pPr>
            <a:lvl3pPr marL="879653" indent="0">
              <a:buNone/>
              <a:defRPr sz="962"/>
            </a:lvl3pPr>
            <a:lvl4pPr marL="1319479" indent="0">
              <a:buNone/>
              <a:defRPr sz="866"/>
            </a:lvl4pPr>
            <a:lvl5pPr marL="1759306" indent="0">
              <a:buNone/>
              <a:defRPr sz="866"/>
            </a:lvl5pPr>
            <a:lvl6pPr marL="2199132" indent="0">
              <a:buNone/>
              <a:defRPr sz="866"/>
            </a:lvl6pPr>
            <a:lvl7pPr marL="2638958" indent="0">
              <a:buNone/>
              <a:defRPr sz="866"/>
            </a:lvl7pPr>
            <a:lvl8pPr marL="3078785" indent="0">
              <a:buNone/>
              <a:defRPr sz="866"/>
            </a:lvl8pPr>
            <a:lvl9pPr marL="3518611" indent="0">
              <a:buNone/>
              <a:defRPr sz="866"/>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8903574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8247161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6044262" y="264202"/>
            <a:ext cx="4979254" cy="562913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06501" y="264202"/>
            <a:ext cx="14568928" cy="56291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512778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10/5/2025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10/5/2025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0543329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06502" y="264200"/>
            <a:ext cx="19917015" cy="1099561"/>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106502" y="1539386"/>
            <a:ext cx="19917015" cy="435395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06501" y="6114780"/>
            <a:ext cx="5163671" cy="351249"/>
          </a:xfrm>
          <a:prstGeom prst="rect">
            <a:avLst/>
          </a:prstGeom>
        </p:spPr>
        <p:txBody>
          <a:bodyPr vert="horz" lIns="91440" tIns="45720" rIns="91440" bIns="45720" rtlCol="0" anchor="ctr"/>
          <a:lstStyle>
            <a:lvl1pPr algn="l">
              <a:defRPr sz="1154">
                <a:solidFill>
                  <a:schemeClr val="tx1">
                    <a:tint val="75000"/>
                  </a:schemeClr>
                </a:solidFill>
              </a:defRPr>
            </a:lvl1pPr>
          </a:lstStyle>
          <a:p>
            <a:fld id="{1D8BD707-D9CF-40AE-B4C6-C98DA3205C09}" type="datetimeFigureOut">
              <a:rPr lang="en-US" smtClean="0"/>
              <a:pPr/>
              <a:t>10/4/2025</a:t>
            </a:fld>
            <a:endParaRPr lang="en-US"/>
          </a:p>
        </p:txBody>
      </p:sp>
      <p:sp>
        <p:nvSpPr>
          <p:cNvPr id="5" name="Footer Placeholder 4"/>
          <p:cNvSpPr>
            <a:spLocks noGrp="1"/>
          </p:cNvSpPr>
          <p:nvPr>
            <p:ph type="ftr" sz="quarter" idx="3"/>
          </p:nvPr>
        </p:nvSpPr>
        <p:spPr>
          <a:xfrm>
            <a:off x="7561089" y="6114780"/>
            <a:ext cx="7007839" cy="351249"/>
          </a:xfrm>
          <a:prstGeom prst="rect">
            <a:avLst/>
          </a:prstGeom>
        </p:spPr>
        <p:txBody>
          <a:bodyPr vert="horz" lIns="91440" tIns="45720" rIns="91440" bIns="45720" rtlCol="0" anchor="ctr"/>
          <a:lstStyle>
            <a:lvl1pPr algn="ctr">
              <a:defRPr sz="1154">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5859846" y="6114780"/>
            <a:ext cx="5163671" cy="351249"/>
          </a:xfrm>
          <a:prstGeom prst="rect">
            <a:avLst/>
          </a:prstGeom>
        </p:spPr>
        <p:txBody>
          <a:bodyPr vert="horz" lIns="91440" tIns="45720" rIns="91440" bIns="45720" rtlCol="0" anchor="ctr"/>
          <a:lstStyle>
            <a:lvl1pPr algn="r">
              <a:defRPr sz="1154">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14737054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879653" rtl="0" eaLnBrk="1" latinLnBrk="0" hangingPunct="1">
        <a:spcBef>
          <a:spcPct val="0"/>
        </a:spcBef>
        <a:buNone/>
        <a:defRPr sz="4233" kern="1200">
          <a:solidFill>
            <a:schemeClr val="tx1"/>
          </a:solidFill>
          <a:latin typeface="+mj-lt"/>
          <a:ea typeface="+mj-ea"/>
          <a:cs typeface="+mj-cs"/>
        </a:defRPr>
      </a:lvl1pPr>
    </p:titleStyle>
    <p:bodyStyle>
      <a:lvl1pPr marL="329870" indent="-329870" algn="l" defTabSz="879653" rtl="0" eaLnBrk="1" latinLnBrk="0" hangingPunct="1">
        <a:spcBef>
          <a:spcPct val="20000"/>
        </a:spcBef>
        <a:buFont typeface="Arial" pitchFamily="34" charset="0"/>
        <a:buChar char="•"/>
        <a:defRPr sz="3078" kern="1200">
          <a:solidFill>
            <a:schemeClr val="tx1"/>
          </a:solidFill>
          <a:latin typeface="+mn-lt"/>
          <a:ea typeface="+mn-ea"/>
          <a:cs typeface="+mn-cs"/>
        </a:defRPr>
      </a:lvl1pPr>
      <a:lvl2pPr marL="714718" indent="-274892" algn="l" defTabSz="879653" rtl="0" eaLnBrk="1" latinLnBrk="0" hangingPunct="1">
        <a:spcBef>
          <a:spcPct val="20000"/>
        </a:spcBef>
        <a:buFont typeface="Arial" pitchFamily="34" charset="0"/>
        <a:buChar char="–"/>
        <a:defRPr sz="2694" kern="1200">
          <a:solidFill>
            <a:schemeClr val="tx1"/>
          </a:solidFill>
          <a:latin typeface="+mn-lt"/>
          <a:ea typeface="+mn-ea"/>
          <a:cs typeface="+mn-cs"/>
        </a:defRPr>
      </a:lvl2pPr>
      <a:lvl3pPr marL="1099566" indent="-219913" algn="l" defTabSz="879653" rtl="0" eaLnBrk="1" latinLnBrk="0" hangingPunct="1">
        <a:spcBef>
          <a:spcPct val="20000"/>
        </a:spcBef>
        <a:buFont typeface="Arial" pitchFamily="34" charset="0"/>
        <a:buChar char="•"/>
        <a:defRPr sz="2309" kern="1200">
          <a:solidFill>
            <a:schemeClr val="tx1"/>
          </a:solidFill>
          <a:latin typeface="+mn-lt"/>
          <a:ea typeface="+mn-ea"/>
          <a:cs typeface="+mn-cs"/>
        </a:defRPr>
      </a:lvl3pPr>
      <a:lvl4pPr marL="1539392" indent="-219913" algn="l" defTabSz="879653" rtl="0" eaLnBrk="1" latinLnBrk="0" hangingPunct="1">
        <a:spcBef>
          <a:spcPct val="20000"/>
        </a:spcBef>
        <a:buFont typeface="Arial" pitchFamily="34" charset="0"/>
        <a:buChar char="–"/>
        <a:defRPr sz="1924" kern="1200">
          <a:solidFill>
            <a:schemeClr val="tx1"/>
          </a:solidFill>
          <a:latin typeface="+mn-lt"/>
          <a:ea typeface="+mn-ea"/>
          <a:cs typeface="+mn-cs"/>
        </a:defRPr>
      </a:lvl4pPr>
      <a:lvl5pPr marL="1979219" indent="-219913" algn="l" defTabSz="879653" rtl="0" eaLnBrk="1" latinLnBrk="0" hangingPunct="1">
        <a:spcBef>
          <a:spcPct val="20000"/>
        </a:spcBef>
        <a:buFont typeface="Arial" pitchFamily="34" charset="0"/>
        <a:buChar char="»"/>
        <a:defRPr sz="1924" kern="1200">
          <a:solidFill>
            <a:schemeClr val="tx1"/>
          </a:solidFill>
          <a:latin typeface="+mn-lt"/>
          <a:ea typeface="+mn-ea"/>
          <a:cs typeface="+mn-cs"/>
        </a:defRPr>
      </a:lvl5pPr>
      <a:lvl6pPr marL="2419045" indent="-219913" algn="l" defTabSz="879653" rtl="0" eaLnBrk="1" latinLnBrk="0" hangingPunct="1">
        <a:spcBef>
          <a:spcPct val="20000"/>
        </a:spcBef>
        <a:buFont typeface="Arial" pitchFamily="34" charset="0"/>
        <a:buChar char="•"/>
        <a:defRPr sz="1924" kern="1200">
          <a:solidFill>
            <a:schemeClr val="tx1"/>
          </a:solidFill>
          <a:latin typeface="+mn-lt"/>
          <a:ea typeface="+mn-ea"/>
          <a:cs typeface="+mn-cs"/>
        </a:defRPr>
      </a:lvl6pPr>
      <a:lvl7pPr marL="2858872" indent="-219913" algn="l" defTabSz="879653" rtl="0" eaLnBrk="1" latinLnBrk="0" hangingPunct="1">
        <a:spcBef>
          <a:spcPct val="20000"/>
        </a:spcBef>
        <a:buFont typeface="Arial" pitchFamily="34" charset="0"/>
        <a:buChar char="•"/>
        <a:defRPr sz="1924" kern="1200">
          <a:solidFill>
            <a:schemeClr val="tx1"/>
          </a:solidFill>
          <a:latin typeface="+mn-lt"/>
          <a:ea typeface="+mn-ea"/>
          <a:cs typeface="+mn-cs"/>
        </a:defRPr>
      </a:lvl7pPr>
      <a:lvl8pPr marL="3298698" indent="-219913" algn="l" defTabSz="879653" rtl="0" eaLnBrk="1" latinLnBrk="0" hangingPunct="1">
        <a:spcBef>
          <a:spcPct val="20000"/>
        </a:spcBef>
        <a:buFont typeface="Arial" pitchFamily="34" charset="0"/>
        <a:buChar char="•"/>
        <a:defRPr sz="1924" kern="1200">
          <a:solidFill>
            <a:schemeClr val="tx1"/>
          </a:solidFill>
          <a:latin typeface="+mn-lt"/>
          <a:ea typeface="+mn-ea"/>
          <a:cs typeface="+mn-cs"/>
        </a:defRPr>
      </a:lvl8pPr>
      <a:lvl9pPr marL="3738524" indent="-219913" algn="l" defTabSz="879653" rtl="0" eaLnBrk="1" latinLnBrk="0" hangingPunct="1">
        <a:spcBef>
          <a:spcPct val="20000"/>
        </a:spcBef>
        <a:buFont typeface="Arial" pitchFamily="34" charset="0"/>
        <a:buChar char="•"/>
        <a:defRPr sz="1924" kern="1200">
          <a:solidFill>
            <a:schemeClr val="tx1"/>
          </a:solidFill>
          <a:latin typeface="+mn-lt"/>
          <a:ea typeface="+mn-ea"/>
          <a:cs typeface="+mn-cs"/>
        </a:defRPr>
      </a:lvl9pPr>
    </p:bodyStyle>
    <p:otherStyle>
      <a:defPPr>
        <a:defRPr lang="en-US"/>
      </a:defPPr>
      <a:lvl1pPr marL="0" algn="l" defTabSz="879653" rtl="0" eaLnBrk="1" latinLnBrk="0" hangingPunct="1">
        <a:defRPr sz="1732" kern="1200">
          <a:solidFill>
            <a:schemeClr val="tx1"/>
          </a:solidFill>
          <a:latin typeface="+mn-lt"/>
          <a:ea typeface="+mn-ea"/>
          <a:cs typeface="+mn-cs"/>
        </a:defRPr>
      </a:lvl1pPr>
      <a:lvl2pPr marL="439826" algn="l" defTabSz="879653" rtl="0" eaLnBrk="1" latinLnBrk="0" hangingPunct="1">
        <a:defRPr sz="1732" kern="1200">
          <a:solidFill>
            <a:schemeClr val="tx1"/>
          </a:solidFill>
          <a:latin typeface="+mn-lt"/>
          <a:ea typeface="+mn-ea"/>
          <a:cs typeface="+mn-cs"/>
        </a:defRPr>
      </a:lvl2pPr>
      <a:lvl3pPr marL="879653" algn="l" defTabSz="879653" rtl="0" eaLnBrk="1" latinLnBrk="0" hangingPunct="1">
        <a:defRPr sz="1732" kern="1200">
          <a:solidFill>
            <a:schemeClr val="tx1"/>
          </a:solidFill>
          <a:latin typeface="+mn-lt"/>
          <a:ea typeface="+mn-ea"/>
          <a:cs typeface="+mn-cs"/>
        </a:defRPr>
      </a:lvl3pPr>
      <a:lvl4pPr marL="1319479" algn="l" defTabSz="879653" rtl="0" eaLnBrk="1" latinLnBrk="0" hangingPunct="1">
        <a:defRPr sz="1732" kern="1200">
          <a:solidFill>
            <a:schemeClr val="tx1"/>
          </a:solidFill>
          <a:latin typeface="+mn-lt"/>
          <a:ea typeface="+mn-ea"/>
          <a:cs typeface="+mn-cs"/>
        </a:defRPr>
      </a:lvl4pPr>
      <a:lvl5pPr marL="1759306" algn="l" defTabSz="879653" rtl="0" eaLnBrk="1" latinLnBrk="0" hangingPunct="1">
        <a:defRPr sz="1732" kern="1200">
          <a:solidFill>
            <a:schemeClr val="tx1"/>
          </a:solidFill>
          <a:latin typeface="+mn-lt"/>
          <a:ea typeface="+mn-ea"/>
          <a:cs typeface="+mn-cs"/>
        </a:defRPr>
      </a:lvl5pPr>
      <a:lvl6pPr marL="2199132" algn="l" defTabSz="879653" rtl="0" eaLnBrk="1" latinLnBrk="0" hangingPunct="1">
        <a:defRPr sz="1732" kern="1200">
          <a:solidFill>
            <a:schemeClr val="tx1"/>
          </a:solidFill>
          <a:latin typeface="+mn-lt"/>
          <a:ea typeface="+mn-ea"/>
          <a:cs typeface="+mn-cs"/>
        </a:defRPr>
      </a:lvl6pPr>
      <a:lvl7pPr marL="2638958" algn="l" defTabSz="879653" rtl="0" eaLnBrk="1" latinLnBrk="0" hangingPunct="1">
        <a:defRPr sz="1732" kern="1200">
          <a:solidFill>
            <a:schemeClr val="tx1"/>
          </a:solidFill>
          <a:latin typeface="+mn-lt"/>
          <a:ea typeface="+mn-ea"/>
          <a:cs typeface="+mn-cs"/>
        </a:defRPr>
      </a:lvl7pPr>
      <a:lvl8pPr marL="3078785" algn="l" defTabSz="879653" rtl="0" eaLnBrk="1" latinLnBrk="0" hangingPunct="1">
        <a:defRPr sz="1732" kern="1200">
          <a:solidFill>
            <a:schemeClr val="tx1"/>
          </a:solidFill>
          <a:latin typeface="+mn-lt"/>
          <a:ea typeface="+mn-ea"/>
          <a:cs typeface="+mn-cs"/>
        </a:defRPr>
      </a:lvl8pPr>
      <a:lvl9pPr marL="3518611" algn="l" defTabSz="879653" rtl="0" eaLnBrk="1" latinLnBrk="0" hangingPunct="1">
        <a:defRPr sz="173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gif"/></Relationships>
</file>

<file path=ppt/slides/_rels/slide1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51.png"/><Relationship Id="rId1" Type="http://schemas.openxmlformats.org/officeDocument/2006/relationships/slideLayout" Target="../slideLayouts/slideLayout18.xml"/><Relationship Id="rId6" Type="http://schemas.openxmlformats.org/officeDocument/2006/relationships/image" Target="../media/image55.svg"/><Relationship Id="rId5" Type="http://schemas.openxmlformats.org/officeDocument/2006/relationships/image" Target="../media/image54.png"/><Relationship Id="rId4" Type="http://schemas.openxmlformats.org/officeDocument/2006/relationships/image" Target="../media/image53.png"/></Relationships>
</file>

<file path=ppt/slides/_rels/slide1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svg"/></Relationships>
</file>

<file path=ppt/slides/_rels/slide1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63.svg"/><Relationship Id="rId7" Type="http://schemas.openxmlformats.org/officeDocument/2006/relationships/image" Target="../media/image67.jpeg"/><Relationship Id="rId2" Type="http://schemas.openxmlformats.org/officeDocument/2006/relationships/image" Target="../media/image62.png"/><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19.xml.rels><?xml version="1.0" encoding="UTF-8" standalone="yes"?>
<Relationships xmlns="http://schemas.openxmlformats.org/package/2006/relationships"><Relationship Id="rId3" Type="http://schemas.openxmlformats.org/officeDocument/2006/relationships/image" Target="../media/image69.gif"/><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svg"/><Relationship Id="rId3" Type="http://schemas.openxmlformats.org/officeDocument/2006/relationships/image" Target="../media/image9.png"/><Relationship Id="rId7" Type="http://schemas.openxmlformats.org/officeDocument/2006/relationships/image" Target="../media/image13.gif"/><Relationship Id="rId12" Type="http://schemas.openxmlformats.org/officeDocument/2006/relationships/image" Target="../media/image18.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2.gif"/><Relationship Id="rId11" Type="http://schemas.openxmlformats.org/officeDocument/2006/relationships/image" Target="../media/image17.sv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svg"/></Relationships>
</file>

<file path=ppt/slides/_rels/slide20.xml.rels><?xml version="1.0" encoding="UTF-8" standalone="yes"?>
<Relationships xmlns="http://schemas.openxmlformats.org/package/2006/relationships"><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image" Target="../media/image70.png"/><Relationship Id="rId1" Type="http://schemas.openxmlformats.org/officeDocument/2006/relationships/slideLayout" Target="../slideLayouts/slideLayout29.xml"/><Relationship Id="rId6" Type="http://schemas.openxmlformats.org/officeDocument/2006/relationships/image" Target="../media/image74.svg"/><Relationship Id="rId5" Type="http://schemas.openxmlformats.org/officeDocument/2006/relationships/image" Target="../media/image73.png"/><Relationship Id="rId4" Type="http://schemas.openxmlformats.org/officeDocument/2006/relationships/image" Target="../media/image72.svg"/></Relationships>
</file>

<file path=ppt/slides/_rels/slide3.xml.rels><?xml version="1.0" encoding="UTF-8" standalone="yes"?>
<Relationships xmlns="http://schemas.openxmlformats.org/package/2006/relationships"><Relationship Id="rId8" Type="http://schemas.openxmlformats.org/officeDocument/2006/relationships/image" Target="../media/image25.svg"/><Relationship Id="rId13" Type="http://schemas.openxmlformats.org/officeDocument/2006/relationships/image" Target="../media/image30.png"/><Relationship Id="rId18" Type="http://schemas.openxmlformats.org/officeDocument/2006/relationships/image" Target="../media/image35.sv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svg"/><Relationship Id="rId17" Type="http://schemas.openxmlformats.org/officeDocument/2006/relationships/image" Target="../media/image34.png"/><Relationship Id="rId2" Type="http://schemas.openxmlformats.org/officeDocument/2006/relationships/notesSlide" Target="../notesSlides/notesSlide2.xml"/><Relationship Id="rId16" Type="http://schemas.openxmlformats.org/officeDocument/2006/relationships/image" Target="../media/image33.svg"/><Relationship Id="rId1" Type="http://schemas.openxmlformats.org/officeDocument/2006/relationships/slideLayout" Target="../slideLayouts/slideLayout7.xml"/><Relationship Id="rId6" Type="http://schemas.openxmlformats.org/officeDocument/2006/relationships/image" Target="../media/image23.svg"/><Relationship Id="rId11" Type="http://schemas.openxmlformats.org/officeDocument/2006/relationships/image" Target="../media/image28.png"/><Relationship Id="rId5" Type="http://schemas.openxmlformats.org/officeDocument/2006/relationships/image" Target="../media/image22.png"/><Relationship Id="rId15" Type="http://schemas.openxmlformats.org/officeDocument/2006/relationships/image" Target="../media/image32.png"/><Relationship Id="rId10" Type="http://schemas.openxmlformats.org/officeDocument/2006/relationships/image" Target="../media/image27.svg"/><Relationship Id="rId4" Type="http://schemas.openxmlformats.org/officeDocument/2006/relationships/image" Target="../media/image21.svg"/><Relationship Id="rId9" Type="http://schemas.openxmlformats.org/officeDocument/2006/relationships/image" Target="../media/image26.png"/><Relationship Id="rId14" Type="http://schemas.openxmlformats.org/officeDocument/2006/relationships/image" Target="../media/image31.svg"/></Relationships>
</file>

<file path=ppt/slides/_rels/slide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a:xfrm>
            <a:off x="744128" y="3749308"/>
            <a:ext cx="3511647" cy="6327292"/>
          </a:xfrm>
          <a:custGeom>
            <a:avLst/>
            <a:gdLst/>
            <a:ahLst/>
            <a:cxnLst/>
            <a:rect l="l" t="t" r="r" b="b"/>
            <a:pathLst>
              <a:path w="3511647" h="6327292">
                <a:moveTo>
                  <a:pt x="0" y="0"/>
                </a:moveTo>
                <a:lnTo>
                  <a:pt x="3511647" y="0"/>
                </a:lnTo>
                <a:lnTo>
                  <a:pt x="3511647" y="6327292"/>
                </a:lnTo>
                <a:lnTo>
                  <a:pt x="0" y="632729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flipH="1">
            <a:off x="14034295" y="3925504"/>
            <a:ext cx="3487920" cy="6327292"/>
          </a:xfrm>
          <a:custGeom>
            <a:avLst/>
            <a:gdLst/>
            <a:ahLst/>
            <a:cxnLst/>
            <a:rect l="l" t="t" r="r" b="b"/>
            <a:pathLst>
              <a:path w="3487920" h="6327292">
                <a:moveTo>
                  <a:pt x="3487920" y="0"/>
                </a:moveTo>
                <a:lnTo>
                  <a:pt x="0" y="0"/>
                </a:lnTo>
                <a:lnTo>
                  <a:pt x="0" y="6327292"/>
                </a:lnTo>
                <a:lnTo>
                  <a:pt x="3487920" y="6327292"/>
                </a:lnTo>
                <a:lnTo>
                  <a:pt x="348792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7" name="Freeform 7"/>
          <p:cNvSpPr/>
          <p:nvPr/>
        </p:nvSpPr>
        <p:spPr>
          <a:xfrm rot="-647994">
            <a:off x="9601922" y="8417541"/>
            <a:ext cx="11499827" cy="2583295"/>
          </a:xfrm>
          <a:custGeom>
            <a:avLst/>
            <a:gdLst/>
            <a:ahLst/>
            <a:cxnLst/>
            <a:rect l="l" t="t" r="r" b="b"/>
            <a:pathLst>
              <a:path w="11499827" h="2583295">
                <a:moveTo>
                  <a:pt x="0" y="0"/>
                </a:moveTo>
                <a:lnTo>
                  <a:pt x="11499827" y="0"/>
                </a:lnTo>
                <a:lnTo>
                  <a:pt x="11499827" y="2583295"/>
                </a:lnTo>
                <a:lnTo>
                  <a:pt x="0" y="2583295"/>
                </a:lnTo>
                <a:lnTo>
                  <a:pt x="0" y="0"/>
                </a:lnTo>
                <a:close/>
              </a:path>
            </a:pathLst>
          </a:custGeom>
          <a:blipFill>
            <a:blip r:embed="rId6">
              <a:extLst>
                <a:ext uri="{96DAC541-7B7A-43D3-8B79-37D633B846F1}">
                  <asvg:svgBlip xmlns:asvg="http://schemas.microsoft.com/office/drawing/2016/SVG/main" r:embed="rId7"/>
                </a:ext>
              </a:extLst>
            </a:blip>
            <a:stretch>
              <a:fillRect/>
            </a:stretch>
          </a:blipFill>
          <a:ln cap="rnd">
            <a:noFill/>
            <a:prstDash val="solid"/>
            <a:round/>
          </a:ln>
        </p:spPr>
        <p:txBody>
          <a:bodyPr/>
          <a:lstStyle/>
          <a:p>
            <a:endParaRPr lang="en-US"/>
          </a:p>
        </p:txBody>
      </p:sp>
      <p:sp>
        <p:nvSpPr>
          <p:cNvPr id="8" name="Freeform 8"/>
          <p:cNvSpPr/>
          <p:nvPr/>
        </p:nvSpPr>
        <p:spPr>
          <a:xfrm rot="986218" flipH="1">
            <a:off x="-2415575" y="8757523"/>
            <a:ext cx="11744046" cy="2638155"/>
          </a:xfrm>
          <a:custGeom>
            <a:avLst/>
            <a:gdLst/>
            <a:ahLst/>
            <a:cxnLst/>
            <a:rect l="l" t="t" r="r" b="b"/>
            <a:pathLst>
              <a:path w="11744046" h="2638155">
                <a:moveTo>
                  <a:pt x="11744047" y="0"/>
                </a:moveTo>
                <a:lnTo>
                  <a:pt x="0" y="0"/>
                </a:lnTo>
                <a:lnTo>
                  <a:pt x="0" y="2638155"/>
                </a:lnTo>
                <a:lnTo>
                  <a:pt x="11744047" y="2638155"/>
                </a:lnTo>
                <a:lnTo>
                  <a:pt x="11744047" y="0"/>
                </a:lnTo>
                <a:close/>
              </a:path>
            </a:pathLst>
          </a:custGeom>
          <a:blipFill>
            <a:blip r:embed="rId6">
              <a:extLst>
                <a:ext uri="{96DAC541-7B7A-43D3-8B79-37D633B846F1}">
                  <asvg:svgBlip xmlns:asvg="http://schemas.microsoft.com/office/drawing/2016/SVG/main" r:embed="rId7"/>
                </a:ext>
              </a:extLst>
            </a:blip>
            <a:stretch>
              <a:fillRect/>
            </a:stretch>
          </a:blipFill>
          <a:ln cap="rnd">
            <a:noFill/>
            <a:prstDash val="solid"/>
            <a:round/>
          </a:ln>
        </p:spPr>
        <p:txBody>
          <a:bodyPr/>
          <a:lstStyle/>
          <a:p>
            <a:endParaRPr lang="en-US"/>
          </a:p>
        </p:txBody>
      </p:sp>
      <p:sp>
        <p:nvSpPr>
          <p:cNvPr id="9" name="Freeform 9"/>
          <p:cNvSpPr/>
          <p:nvPr/>
        </p:nvSpPr>
        <p:spPr>
          <a:xfrm>
            <a:off x="7354438" y="7149881"/>
            <a:ext cx="3579124" cy="2863299"/>
          </a:xfrm>
          <a:custGeom>
            <a:avLst/>
            <a:gdLst/>
            <a:ahLst/>
            <a:cxnLst/>
            <a:rect l="l" t="t" r="r" b="b"/>
            <a:pathLst>
              <a:path w="3579124" h="2863299">
                <a:moveTo>
                  <a:pt x="0" y="0"/>
                </a:moveTo>
                <a:lnTo>
                  <a:pt x="3579124" y="0"/>
                </a:lnTo>
                <a:lnTo>
                  <a:pt x="3579124" y="2863300"/>
                </a:lnTo>
                <a:lnTo>
                  <a:pt x="0" y="2863300"/>
                </a:lnTo>
                <a:lnTo>
                  <a:pt x="0" y="0"/>
                </a:lnTo>
                <a:close/>
              </a:path>
            </a:pathLst>
          </a:custGeom>
          <a:blipFill>
            <a:blip r:embed="rId8"/>
            <a:stretch>
              <a:fillRect/>
            </a:stretch>
          </a:blipFill>
        </p:spPr>
        <p:txBody>
          <a:bodyPr/>
          <a:lstStyle/>
          <a:p>
            <a:endParaRPr lang="en-US"/>
          </a:p>
        </p:txBody>
      </p:sp>
      <p:pic>
        <p:nvPicPr>
          <p:cNvPr id="10" name="Picture 10"/>
          <p:cNvPicPr>
            <a:picLocks noChangeAspect="1"/>
          </p:cNvPicPr>
          <p:nvPr/>
        </p:nvPicPr>
        <p:blipFill>
          <a:blip r:embed="rId9"/>
          <a:srcRect/>
          <a:stretch>
            <a:fillRect/>
          </a:stretch>
        </p:blipFill>
        <p:spPr>
          <a:xfrm>
            <a:off x="6781800" y="521063"/>
            <a:ext cx="5807724" cy="1887511"/>
          </a:xfrm>
          <a:prstGeom prst="rect">
            <a:avLst/>
          </a:prstGeom>
        </p:spPr>
      </p:pic>
      <p:sp>
        <p:nvSpPr>
          <p:cNvPr id="12" name="TextBox 8">
            <a:extLst>
              <a:ext uri="{FF2B5EF4-FFF2-40B4-BE49-F238E27FC236}">
                <a16:creationId xmlns:a16="http://schemas.microsoft.com/office/drawing/2014/main" id="{2D1069A5-BFAD-63D9-7BEC-A2E5E74E4B6E}"/>
              </a:ext>
            </a:extLst>
          </p:cNvPr>
          <p:cNvSpPr txBox="1"/>
          <p:nvPr/>
        </p:nvSpPr>
        <p:spPr>
          <a:xfrm>
            <a:off x="4691205" y="3285995"/>
            <a:ext cx="9541065" cy="3129062"/>
          </a:xfrm>
          <a:prstGeom prst="rect">
            <a:avLst/>
          </a:prstGeom>
        </p:spPr>
        <p:txBody>
          <a:bodyPr wrap="square" lIns="0" tIns="0" rIns="0" bIns="0" rtlCol="0" anchor="t">
            <a:spAutoFit/>
          </a:bodyPr>
          <a:lstStyle/>
          <a:p>
            <a:pPr algn="ctr">
              <a:lnSpc>
                <a:spcPts val="8000"/>
              </a:lnSpc>
              <a:spcBef>
                <a:spcPct val="0"/>
              </a:spcBef>
            </a:pPr>
            <a:r>
              <a:rPr lang="en-US" sz="8000" spc="638" dirty="0" err="1">
                <a:solidFill>
                  <a:srgbClr val="00B050"/>
                </a:solidFill>
                <a:latin typeface="#9Slide05 Fourth Medium" panose="00000600000000000000" pitchFamily="2" charset="0"/>
                <a:ea typeface="Wedges"/>
                <a:cs typeface="Wedges"/>
                <a:sym typeface="Wedges"/>
              </a:rPr>
              <a:t>Chào</a:t>
            </a:r>
            <a:r>
              <a:rPr lang="en-US" sz="8000" spc="638" dirty="0">
                <a:solidFill>
                  <a:srgbClr val="00B050"/>
                </a:solidFill>
                <a:latin typeface="#9Slide05 Fourth Medium" panose="00000600000000000000" pitchFamily="2" charset="0"/>
                <a:ea typeface="Wedges"/>
                <a:cs typeface="Wedges"/>
                <a:sym typeface="Wedges"/>
              </a:rPr>
              <a:t> </a:t>
            </a:r>
            <a:r>
              <a:rPr lang="en-US" sz="8000" spc="638" dirty="0" err="1">
                <a:solidFill>
                  <a:srgbClr val="00B050"/>
                </a:solidFill>
                <a:latin typeface="#9Slide05 Fourth Medium" panose="00000600000000000000" pitchFamily="2" charset="0"/>
                <a:ea typeface="Wedges"/>
                <a:cs typeface="Wedges"/>
                <a:sym typeface="Wedges"/>
              </a:rPr>
              <a:t>mừng</a:t>
            </a:r>
            <a:r>
              <a:rPr lang="en-US" sz="8000" spc="638" dirty="0">
                <a:solidFill>
                  <a:srgbClr val="00B050"/>
                </a:solidFill>
                <a:latin typeface="#9Slide05 Fourth Medium" panose="00000600000000000000" pitchFamily="2" charset="0"/>
                <a:ea typeface="Wedges"/>
                <a:cs typeface="Wedges"/>
                <a:sym typeface="Wedges"/>
              </a:rPr>
              <a:t> </a:t>
            </a:r>
            <a:r>
              <a:rPr lang="en-US" sz="8000" spc="638" dirty="0" err="1">
                <a:solidFill>
                  <a:srgbClr val="00B050"/>
                </a:solidFill>
                <a:latin typeface="#9Slide05 Fourth Medium" panose="00000600000000000000" pitchFamily="2" charset="0"/>
                <a:ea typeface="Wedges"/>
                <a:cs typeface="Wedges"/>
                <a:sym typeface="Wedges"/>
              </a:rPr>
              <a:t>các</a:t>
            </a:r>
            <a:r>
              <a:rPr lang="en-US" sz="8000" spc="638" dirty="0">
                <a:solidFill>
                  <a:srgbClr val="00B050"/>
                </a:solidFill>
                <a:latin typeface="#9Slide05 Fourth Medium" panose="00000600000000000000" pitchFamily="2" charset="0"/>
                <a:ea typeface="Wedges"/>
                <a:cs typeface="Wedges"/>
                <a:sym typeface="Wedges"/>
              </a:rPr>
              <a:t> </a:t>
            </a:r>
            <a:r>
              <a:rPr lang="en-US" sz="8000" spc="638" dirty="0" err="1">
                <a:solidFill>
                  <a:srgbClr val="00B050"/>
                </a:solidFill>
                <a:latin typeface="#9Slide05 Fourth Medium" panose="00000600000000000000" pitchFamily="2" charset="0"/>
                <a:ea typeface="Wedges"/>
                <a:cs typeface="Wedges"/>
                <a:sym typeface="Wedges"/>
              </a:rPr>
              <a:t>em</a:t>
            </a:r>
            <a:r>
              <a:rPr lang="en-US" sz="8000" spc="638" dirty="0">
                <a:solidFill>
                  <a:srgbClr val="00B050"/>
                </a:solidFill>
                <a:latin typeface="#9Slide05 Fourth Medium" panose="00000600000000000000" pitchFamily="2" charset="0"/>
                <a:ea typeface="Wedges"/>
                <a:cs typeface="Wedges"/>
                <a:sym typeface="Wedges"/>
              </a:rPr>
              <a:t> </a:t>
            </a:r>
            <a:r>
              <a:rPr lang="en-US" sz="8000" spc="638" dirty="0" err="1">
                <a:solidFill>
                  <a:srgbClr val="00B050"/>
                </a:solidFill>
                <a:latin typeface="#9Slide05 Fourth Medium" panose="00000600000000000000" pitchFamily="2" charset="0"/>
                <a:ea typeface="Wedges"/>
                <a:cs typeface="Wedges"/>
                <a:sym typeface="Wedges"/>
              </a:rPr>
              <a:t>học</a:t>
            </a:r>
            <a:r>
              <a:rPr lang="en-US" sz="8000" spc="638" dirty="0">
                <a:solidFill>
                  <a:srgbClr val="00B050"/>
                </a:solidFill>
                <a:latin typeface="#9Slide05 Fourth Medium" panose="00000600000000000000" pitchFamily="2" charset="0"/>
                <a:ea typeface="Wedges"/>
                <a:cs typeface="Wedges"/>
                <a:sym typeface="Wedges"/>
              </a:rPr>
              <a:t> </a:t>
            </a:r>
            <a:r>
              <a:rPr lang="en-US" sz="8000" spc="638" dirty="0" err="1">
                <a:solidFill>
                  <a:srgbClr val="00B050"/>
                </a:solidFill>
                <a:latin typeface="#9Slide05 Fourth Medium" panose="00000600000000000000" pitchFamily="2" charset="0"/>
                <a:ea typeface="Wedges"/>
                <a:cs typeface="Wedges"/>
                <a:sym typeface="Wedges"/>
              </a:rPr>
              <a:t>sinh</a:t>
            </a:r>
            <a:r>
              <a:rPr lang="en-US" sz="8000" spc="638" dirty="0">
                <a:solidFill>
                  <a:srgbClr val="00B050"/>
                </a:solidFill>
                <a:latin typeface="#9Slide05 Fourth Medium" panose="00000600000000000000" pitchFamily="2" charset="0"/>
                <a:ea typeface="Wedges"/>
                <a:cs typeface="Wedges"/>
                <a:sym typeface="Wedges"/>
              </a:rPr>
              <a:t> </a:t>
            </a:r>
            <a:r>
              <a:rPr lang="en-US" sz="8000" spc="638" dirty="0" err="1">
                <a:solidFill>
                  <a:srgbClr val="00B050"/>
                </a:solidFill>
                <a:latin typeface="#9Slide05 Fourth Medium" panose="00000600000000000000" pitchFamily="2" charset="0"/>
                <a:ea typeface="Wedges"/>
                <a:cs typeface="Wedges"/>
                <a:sym typeface="Wedges"/>
              </a:rPr>
              <a:t>đến</a:t>
            </a:r>
            <a:r>
              <a:rPr lang="en-US" sz="8000" spc="638" dirty="0">
                <a:solidFill>
                  <a:srgbClr val="00B050"/>
                </a:solidFill>
                <a:latin typeface="#9Slide05 Fourth Medium" panose="00000600000000000000" pitchFamily="2" charset="0"/>
                <a:ea typeface="Wedges"/>
                <a:cs typeface="Wedges"/>
                <a:sym typeface="Wedges"/>
              </a:rPr>
              <a:t> </a:t>
            </a:r>
            <a:r>
              <a:rPr lang="en-US" sz="8000" spc="638" dirty="0" err="1">
                <a:solidFill>
                  <a:srgbClr val="00B050"/>
                </a:solidFill>
                <a:latin typeface="#9Slide05 Fourth Medium" panose="00000600000000000000" pitchFamily="2" charset="0"/>
                <a:ea typeface="Wedges"/>
                <a:cs typeface="Wedges"/>
                <a:sym typeface="Wedges"/>
              </a:rPr>
              <a:t>với</a:t>
            </a:r>
            <a:r>
              <a:rPr lang="en-US" sz="8000" spc="638" dirty="0">
                <a:solidFill>
                  <a:srgbClr val="00B050"/>
                </a:solidFill>
                <a:latin typeface="#9Slide05 Fourth Medium" panose="00000600000000000000" pitchFamily="2" charset="0"/>
                <a:ea typeface="Wedges"/>
                <a:cs typeface="Wedges"/>
                <a:sym typeface="Wedges"/>
              </a:rPr>
              <a:t> </a:t>
            </a:r>
            <a:r>
              <a:rPr lang="en-US" sz="8000" spc="638" dirty="0" err="1">
                <a:solidFill>
                  <a:srgbClr val="00B050"/>
                </a:solidFill>
                <a:latin typeface="#9Slide05 Fourth Medium" panose="00000600000000000000" pitchFamily="2" charset="0"/>
                <a:ea typeface="Wedges"/>
                <a:cs typeface="Wedges"/>
                <a:sym typeface="Wedges"/>
              </a:rPr>
              <a:t>tiết</a:t>
            </a:r>
            <a:r>
              <a:rPr lang="en-US" sz="8000" spc="638" dirty="0">
                <a:solidFill>
                  <a:srgbClr val="00B050"/>
                </a:solidFill>
                <a:latin typeface="#9Slide05 Fourth Medium" panose="00000600000000000000" pitchFamily="2" charset="0"/>
                <a:ea typeface="Wedges"/>
                <a:cs typeface="Wedges"/>
                <a:sym typeface="Wedges"/>
              </a:rPr>
              <a:t> </a:t>
            </a:r>
            <a:r>
              <a:rPr lang="en-US" sz="8000" spc="638" dirty="0" err="1">
                <a:solidFill>
                  <a:srgbClr val="00B050"/>
                </a:solidFill>
                <a:latin typeface="#9Slide05 Fourth Medium" panose="00000600000000000000" pitchFamily="2" charset="0"/>
                <a:ea typeface="Wedges"/>
                <a:cs typeface="Wedges"/>
                <a:sym typeface="Wedges"/>
              </a:rPr>
              <a:t>học</a:t>
            </a:r>
            <a:r>
              <a:rPr lang="en-US" sz="8000" spc="638" dirty="0">
                <a:solidFill>
                  <a:srgbClr val="00B050"/>
                </a:solidFill>
                <a:latin typeface="#9Slide05 Fourth Medium" panose="00000600000000000000" pitchFamily="2" charset="0"/>
                <a:ea typeface="Wedges"/>
                <a:cs typeface="Wedges"/>
                <a:sym typeface="Wedges"/>
              </a:rPr>
              <a:t> </a:t>
            </a:r>
            <a:r>
              <a:rPr lang="en-US" sz="8000" spc="638" dirty="0" err="1">
                <a:solidFill>
                  <a:srgbClr val="00B050"/>
                </a:solidFill>
                <a:latin typeface="#9Slide05 Fourth Medium" panose="00000600000000000000" pitchFamily="2" charset="0"/>
                <a:ea typeface="Wedges"/>
                <a:cs typeface="Wedges"/>
                <a:sym typeface="Wedges"/>
              </a:rPr>
              <a:t>Địa</a:t>
            </a:r>
            <a:r>
              <a:rPr lang="en-US" sz="8000" spc="638" dirty="0">
                <a:solidFill>
                  <a:srgbClr val="00B050"/>
                </a:solidFill>
                <a:latin typeface="#9Slide05 Fourth Medium" panose="00000600000000000000" pitchFamily="2" charset="0"/>
                <a:ea typeface="Wedges"/>
                <a:cs typeface="Wedges"/>
                <a:sym typeface="Wedges"/>
              </a:rPr>
              <a:t> </a:t>
            </a:r>
            <a:r>
              <a:rPr lang="en-US" sz="8000" spc="638" dirty="0" err="1">
                <a:solidFill>
                  <a:srgbClr val="00B050"/>
                </a:solidFill>
                <a:latin typeface="#9Slide05 Fourth Medium" panose="00000600000000000000" pitchFamily="2" charset="0"/>
                <a:ea typeface="Wedges"/>
                <a:cs typeface="Wedges"/>
                <a:sym typeface="Wedges"/>
              </a:rPr>
              <a:t>lí</a:t>
            </a:r>
            <a:r>
              <a:rPr lang="en-US" sz="8000" spc="638" dirty="0">
                <a:solidFill>
                  <a:srgbClr val="00B050"/>
                </a:solidFill>
                <a:latin typeface="#9Slide05 Fourth Medium" panose="00000600000000000000" pitchFamily="2" charset="0"/>
                <a:ea typeface="Wedges"/>
                <a:cs typeface="Wedges"/>
                <a:sym typeface="Wedges"/>
              </a:rPr>
              <a:t> </a:t>
            </a:r>
            <a:r>
              <a:rPr lang="en-US" sz="8000" spc="638" dirty="0" err="1">
                <a:solidFill>
                  <a:srgbClr val="00B050"/>
                </a:solidFill>
                <a:latin typeface="#9Slide05 Fourth Medium" panose="00000600000000000000" pitchFamily="2" charset="0"/>
                <a:ea typeface="Wedges"/>
                <a:cs typeface="Wedges"/>
                <a:sym typeface="Wedges"/>
              </a:rPr>
              <a:t>lớp</a:t>
            </a:r>
            <a:r>
              <a:rPr lang="en-US" sz="8000" spc="638" dirty="0">
                <a:solidFill>
                  <a:srgbClr val="00B050"/>
                </a:solidFill>
                <a:latin typeface="#9Slide05 Fourth Medium" panose="00000600000000000000" pitchFamily="2" charset="0"/>
                <a:ea typeface="Wedges"/>
                <a:cs typeface="Wedges"/>
                <a:sym typeface="Wedges"/>
              </a:rPr>
              <a:t> 6</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a:extLst>
            <a:ext uri="{FF2B5EF4-FFF2-40B4-BE49-F238E27FC236}">
              <a16:creationId xmlns:a16="http://schemas.microsoft.com/office/drawing/2014/main" id="{3257A3ED-32BD-1D95-F2E7-ED78AE693193}"/>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4B02E739-5350-6397-120C-AB847AB077BF}"/>
              </a:ext>
            </a:extLst>
          </p:cNvPr>
          <p:cNvGrpSpPr/>
          <p:nvPr/>
        </p:nvGrpSpPr>
        <p:grpSpPr>
          <a:xfrm>
            <a:off x="1752600" y="800100"/>
            <a:ext cx="15849600" cy="842828"/>
            <a:chOff x="0" y="0"/>
            <a:chExt cx="12039600" cy="1123770"/>
          </a:xfrm>
          <a:noFill/>
        </p:grpSpPr>
        <p:sp>
          <p:nvSpPr>
            <p:cNvPr id="3" name="Freeform 3">
              <a:extLst>
                <a:ext uri="{FF2B5EF4-FFF2-40B4-BE49-F238E27FC236}">
                  <a16:creationId xmlns:a16="http://schemas.microsoft.com/office/drawing/2014/main" id="{97F5EF4A-D433-DBF3-A87E-AB1DDF462BC1}"/>
                </a:ext>
              </a:extLst>
            </p:cNvPr>
            <p:cNvSpPr/>
            <p:nvPr/>
          </p:nvSpPr>
          <p:spPr>
            <a:xfrm>
              <a:off x="0" y="0"/>
              <a:ext cx="12039600" cy="1123823"/>
            </a:xfrm>
            <a:custGeom>
              <a:avLst/>
              <a:gdLst/>
              <a:ahLst/>
              <a:cxnLst/>
              <a:rect l="l" t="t" r="r" b="b"/>
              <a:pathLst>
                <a:path w="12039600" h="1123823">
                  <a:moveTo>
                    <a:pt x="0" y="0"/>
                  </a:moveTo>
                  <a:lnTo>
                    <a:pt x="12039600" y="0"/>
                  </a:lnTo>
                  <a:lnTo>
                    <a:pt x="12039600" y="1123823"/>
                  </a:lnTo>
                  <a:lnTo>
                    <a:pt x="0" y="1123823"/>
                  </a:lnTo>
                  <a:close/>
                </a:path>
              </a:pathLst>
            </a:custGeom>
            <a:grpFill/>
            <a:ln>
              <a:noFill/>
            </a:ln>
          </p:spPr>
          <p:txBody>
            <a:bodyPr/>
            <a:lstStyle/>
            <a:p>
              <a:endParaRPr lang="en-US" sz="6000">
                <a:solidFill>
                  <a:schemeClr val="bg1"/>
                </a:solidFill>
                <a:latin typeface="#9Slide07 IcielBaliho Script" pitchFamily="2" charset="0"/>
              </a:endParaRPr>
            </a:p>
          </p:txBody>
        </p:sp>
        <p:sp>
          <p:nvSpPr>
            <p:cNvPr id="4" name="TextBox 4">
              <a:extLst>
                <a:ext uri="{FF2B5EF4-FFF2-40B4-BE49-F238E27FC236}">
                  <a16:creationId xmlns:a16="http://schemas.microsoft.com/office/drawing/2014/main" id="{94DB2EBF-40AB-10A0-5741-6C57B0EE960C}"/>
                </a:ext>
              </a:extLst>
            </p:cNvPr>
            <p:cNvSpPr txBox="1"/>
            <p:nvPr/>
          </p:nvSpPr>
          <p:spPr>
            <a:xfrm>
              <a:off x="0" y="-57150"/>
              <a:ext cx="12039600" cy="1180920"/>
            </a:xfrm>
            <a:prstGeom prst="rect">
              <a:avLst/>
            </a:prstGeom>
            <a:grpFill/>
            <a:ln>
              <a:noFill/>
            </a:ln>
          </p:spPr>
          <p:txBody>
            <a:bodyPr lIns="50800" tIns="50800" rIns="50800" bIns="50800" rtlCol="0" anchor="t"/>
            <a:lstStyle/>
            <a:p>
              <a:pPr algn="ctr">
                <a:lnSpc>
                  <a:spcPts val="6163"/>
                </a:lnSpc>
              </a:pPr>
              <a:r>
                <a:rPr lang="en-US" sz="7200" dirty="0" err="1">
                  <a:solidFill>
                    <a:schemeClr val="bg1"/>
                  </a:solidFill>
                  <a:latin typeface="#9Slide07 IcielBaliho Script" pitchFamily="2" charset="0"/>
                  <a:ea typeface="Arimo"/>
                  <a:cs typeface="Arimo"/>
                  <a:sym typeface="Arimo"/>
                </a:rPr>
                <a:t>Nêu</a:t>
              </a:r>
              <a:r>
                <a:rPr lang="en-US" sz="7200" dirty="0">
                  <a:solidFill>
                    <a:schemeClr val="bg1"/>
                  </a:solidFill>
                  <a:latin typeface="#9Slide07 IcielBaliho Script" pitchFamily="2" charset="0"/>
                  <a:ea typeface="Arimo"/>
                  <a:cs typeface="Arimo"/>
                  <a:sym typeface="Arimo"/>
                </a:rPr>
                <a:t> </a:t>
              </a:r>
              <a:r>
                <a:rPr lang="en-US" sz="7200" dirty="0" err="1">
                  <a:solidFill>
                    <a:schemeClr val="bg1"/>
                  </a:solidFill>
                  <a:latin typeface="#9Slide07 IcielBaliho Script" pitchFamily="2" charset="0"/>
                  <a:ea typeface="Arimo"/>
                  <a:cs typeface="Arimo"/>
                  <a:sym typeface="Arimo"/>
                </a:rPr>
                <a:t>các</a:t>
              </a:r>
              <a:r>
                <a:rPr lang="en-US" sz="7200" dirty="0">
                  <a:solidFill>
                    <a:schemeClr val="bg1"/>
                  </a:solidFill>
                  <a:latin typeface="#9Slide07 IcielBaliho Script" pitchFamily="2" charset="0"/>
                  <a:ea typeface="Arimo"/>
                  <a:cs typeface="Arimo"/>
                  <a:sym typeface="Arimo"/>
                </a:rPr>
                <a:t> </a:t>
              </a:r>
              <a:r>
                <a:rPr lang="en-US" sz="7200" dirty="0" err="1">
                  <a:solidFill>
                    <a:schemeClr val="bg1"/>
                  </a:solidFill>
                  <a:latin typeface="#9Slide07 IcielBaliho Script" pitchFamily="2" charset="0"/>
                  <a:ea typeface="Arimo"/>
                  <a:cs typeface="Arimo"/>
                  <a:sym typeface="Arimo"/>
                </a:rPr>
                <a:t>bước</a:t>
              </a:r>
              <a:r>
                <a:rPr lang="en-US" sz="7200" dirty="0">
                  <a:solidFill>
                    <a:schemeClr val="bg1"/>
                  </a:solidFill>
                  <a:latin typeface="#9Slide07 IcielBaliho Script" pitchFamily="2" charset="0"/>
                  <a:ea typeface="Arimo"/>
                  <a:cs typeface="Arimo"/>
                  <a:sym typeface="Arimo"/>
                </a:rPr>
                <a:t> </a:t>
              </a:r>
              <a:r>
                <a:rPr lang="en-US" sz="7200" dirty="0" err="1">
                  <a:solidFill>
                    <a:schemeClr val="bg1"/>
                  </a:solidFill>
                  <a:latin typeface="#9Slide07 IcielBaliho Script" pitchFamily="2" charset="0"/>
                  <a:ea typeface="Arimo"/>
                  <a:cs typeface="Arimo"/>
                  <a:sym typeface="Arimo"/>
                </a:rPr>
                <a:t>đọc</a:t>
              </a:r>
              <a:r>
                <a:rPr lang="en-US" sz="7200" dirty="0">
                  <a:solidFill>
                    <a:schemeClr val="bg1"/>
                  </a:solidFill>
                  <a:latin typeface="#9Slide07 IcielBaliho Script" pitchFamily="2" charset="0"/>
                  <a:ea typeface="Arimo"/>
                  <a:cs typeface="Arimo"/>
                  <a:sym typeface="Arimo"/>
                </a:rPr>
                <a:t> </a:t>
              </a:r>
              <a:r>
                <a:rPr lang="en-US" sz="7200" dirty="0" err="1">
                  <a:solidFill>
                    <a:schemeClr val="bg1"/>
                  </a:solidFill>
                  <a:latin typeface="#9Slide07 IcielBaliho Script" pitchFamily="2" charset="0"/>
                  <a:ea typeface="Arimo"/>
                  <a:cs typeface="Arimo"/>
                  <a:sym typeface="Arimo"/>
                </a:rPr>
                <a:t>lát</a:t>
              </a:r>
              <a:r>
                <a:rPr lang="en-US" sz="7200" dirty="0">
                  <a:solidFill>
                    <a:schemeClr val="bg1"/>
                  </a:solidFill>
                  <a:latin typeface="#9Slide07 IcielBaliho Script" pitchFamily="2" charset="0"/>
                  <a:ea typeface="Arimo"/>
                  <a:cs typeface="Arimo"/>
                  <a:sym typeface="Arimo"/>
                </a:rPr>
                <a:t> </a:t>
              </a:r>
              <a:r>
                <a:rPr lang="en-US" sz="7200" dirty="0" err="1">
                  <a:solidFill>
                    <a:schemeClr val="bg1"/>
                  </a:solidFill>
                  <a:latin typeface="#9Slide07 IcielBaliho Script" pitchFamily="2" charset="0"/>
                  <a:ea typeface="Arimo"/>
                  <a:cs typeface="Arimo"/>
                  <a:sym typeface="Arimo"/>
                </a:rPr>
                <a:t>cắt</a:t>
              </a:r>
              <a:r>
                <a:rPr lang="en-US" sz="7200" dirty="0">
                  <a:solidFill>
                    <a:schemeClr val="bg1"/>
                  </a:solidFill>
                  <a:latin typeface="#9Slide07 IcielBaliho Script" pitchFamily="2" charset="0"/>
                  <a:ea typeface="Arimo"/>
                  <a:cs typeface="Arimo"/>
                  <a:sym typeface="Arimo"/>
                </a:rPr>
                <a:t> </a:t>
              </a:r>
              <a:r>
                <a:rPr lang="en-US" sz="7200" dirty="0" err="1">
                  <a:solidFill>
                    <a:schemeClr val="bg1"/>
                  </a:solidFill>
                  <a:latin typeface="#9Slide07 IcielBaliho Script" pitchFamily="2" charset="0"/>
                  <a:ea typeface="Arimo"/>
                  <a:cs typeface="Arimo"/>
                  <a:sym typeface="Arimo"/>
                </a:rPr>
                <a:t>địa</a:t>
              </a:r>
              <a:r>
                <a:rPr lang="en-US" sz="7200" dirty="0">
                  <a:solidFill>
                    <a:schemeClr val="bg1"/>
                  </a:solidFill>
                  <a:latin typeface="#9Slide07 IcielBaliho Script" pitchFamily="2" charset="0"/>
                  <a:ea typeface="Arimo"/>
                  <a:cs typeface="Arimo"/>
                  <a:sym typeface="Arimo"/>
                </a:rPr>
                <a:t> </a:t>
              </a:r>
              <a:r>
                <a:rPr lang="en-US" sz="7200" dirty="0" err="1">
                  <a:solidFill>
                    <a:schemeClr val="bg1"/>
                  </a:solidFill>
                  <a:latin typeface="#9Slide07 IcielBaliho Script" pitchFamily="2" charset="0"/>
                  <a:ea typeface="Arimo"/>
                  <a:cs typeface="Arimo"/>
                  <a:sym typeface="Arimo"/>
                </a:rPr>
                <a:t>hình</a:t>
              </a:r>
              <a:r>
                <a:rPr lang="en-US" sz="7200" dirty="0">
                  <a:solidFill>
                    <a:schemeClr val="bg1"/>
                  </a:solidFill>
                  <a:latin typeface="#9Slide07 IcielBaliho Script" pitchFamily="2" charset="0"/>
                  <a:ea typeface="Arimo"/>
                  <a:cs typeface="Arimo"/>
                  <a:sym typeface="Arimo"/>
                </a:rPr>
                <a:t> </a:t>
              </a:r>
              <a:r>
                <a:rPr lang="en-US" sz="7200" dirty="0" err="1">
                  <a:solidFill>
                    <a:schemeClr val="bg1"/>
                  </a:solidFill>
                  <a:latin typeface="#9Slide07 IcielBaliho Script" pitchFamily="2" charset="0"/>
                  <a:ea typeface="Arimo"/>
                  <a:cs typeface="Arimo"/>
                  <a:sym typeface="Arimo"/>
                </a:rPr>
                <a:t>đơn</a:t>
              </a:r>
              <a:r>
                <a:rPr lang="en-US" sz="7200" dirty="0">
                  <a:solidFill>
                    <a:schemeClr val="bg1"/>
                  </a:solidFill>
                  <a:latin typeface="#9Slide07 IcielBaliho Script" pitchFamily="2" charset="0"/>
                  <a:ea typeface="Arimo"/>
                  <a:cs typeface="Arimo"/>
                  <a:sym typeface="Arimo"/>
                </a:rPr>
                <a:t> </a:t>
              </a:r>
              <a:r>
                <a:rPr lang="en-US" sz="7200" dirty="0" err="1">
                  <a:solidFill>
                    <a:schemeClr val="bg1"/>
                  </a:solidFill>
                  <a:latin typeface="#9Slide07 IcielBaliho Script" pitchFamily="2" charset="0"/>
                  <a:ea typeface="Arimo"/>
                  <a:cs typeface="Arimo"/>
                  <a:sym typeface="Arimo"/>
                </a:rPr>
                <a:t>giản</a:t>
              </a:r>
              <a:r>
                <a:rPr lang="en-US" sz="7200" dirty="0">
                  <a:solidFill>
                    <a:schemeClr val="bg1"/>
                  </a:solidFill>
                  <a:latin typeface="#9Slide07 IcielBaliho Script" pitchFamily="2" charset="0"/>
                  <a:ea typeface="Arimo"/>
                  <a:cs typeface="Arimo"/>
                  <a:sym typeface="Arimo"/>
                </a:rPr>
                <a:t>? </a:t>
              </a:r>
            </a:p>
          </p:txBody>
        </p:sp>
      </p:grpSp>
      <p:grpSp>
        <p:nvGrpSpPr>
          <p:cNvPr id="5" name="Group 5">
            <a:extLst>
              <a:ext uri="{FF2B5EF4-FFF2-40B4-BE49-F238E27FC236}">
                <a16:creationId xmlns:a16="http://schemas.microsoft.com/office/drawing/2014/main" id="{CC73712C-0C16-FE12-4732-6C88C121352D}"/>
              </a:ext>
            </a:extLst>
          </p:cNvPr>
          <p:cNvGrpSpPr/>
          <p:nvPr/>
        </p:nvGrpSpPr>
        <p:grpSpPr>
          <a:xfrm>
            <a:off x="610738" y="2179421"/>
            <a:ext cx="17066524" cy="6875172"/>
            <a:chOff x="-557283" y="-904105"/>
            <a:chExt cx="22755365" cy="9166896"/>
          </a:xfrm>
        </p:grpSpPr>
        <p:sp>
          <p:nvSpPr>
            <p:cNvPr id="6" name="Freeform 6">
              <a:extLst>
                <a:ext uri="{FF2B5EF4-FFF2-40B4-BE49-F238E27FC236}">
                  <a16:creationId xmlns:a16="http://schemas.microsoft.com/office/drawing/2014/main" id="{2B286971-42C7-BC03-AAAB-017E3AC83F2B}"/>
                </a:ext>
              </a:extLst>
            </p:cNvPr>
            <p:cNvSpPr/>
            <p:nvPr/>
          </p:nvSpPr>
          <p:spPr>
            <a:xfrm>
              <a:off x="-557283" y="-904105"/>
              <a:ext cx="22755365" cy="9166896"/>
            </a:xfrm>
            <a:custGeom>
              <a:avLst/>
              <a:gdLst>
                <a:gd name="connsiteX0" fmla="*/ 21160 w 22119160"/>
                <a:gd name="connsiteY0" fmla="*/ 1459026 h 7963204"/>
                <a:gd name="connsiteX1" fmla="*/ 555412 w 22119160"/>
                <a:gd name="connsiteY1" fmla="*/ 0 h 7963204"/>
                <a:gd name="connsiteX2" fmla="*/ 20818298 w 22119160"/>
                <a:gd name="connsiteY2" fmla="*/ 158165 h 7963204"/>
                <a:gd name="connsiteX3" fmla="*/ 22119160 w 22119160"/>
                <a:gd name="connsiteY3" fmla="*/ 1459026 h 7963204"/>
                <a:gd name="connsiteX4" fmla="*/ 22119160 w 22119160"/>
                <a:gd name="connsiteY4" fmla="*/ 6662343 h 7963204"/>
                <a:gd name="connsiteX5" fmla="*/ 20818298 w 22119160"/>
                <a:gd name="connsiteY5" fmla="*/ 7963204 h 7963204"/>
                <a:gd name="connsiteX6" fmla="*/ 1322021 w 22119160"/>
                <a:gd name="connsiteY6" fmla="*/ 7963204 h 7963204"/>
                <a:gd name="connsiteX7" fmla="*/ 21160 w 22119160"/>
                <a:gd name="connsiteY7" fmla="*/ 6662343 h 7963204"/>
                <a:gd name="connsiteX8" fmla="*/ 21160 w 22119160"/>
                <a:gd name="connsiteY8" fmla="*/ 1459026 h 7963204"/>
                <a:gd name="connsiteX0" fmla="*/ 21160 w 22150848"/>
                <a:gd name="connsiteY0" fmla="*/ 1459026 h 7963204"/>
                <a:gd name="connsiteX1" fmla="*/ 555412 w 22150848"/>
                <a:gd name="connsiteY1" fmla="*/ 0 h 7963204"/>
                <a:gd name="connsiteX2" fmla="*/ 21620566 w 22150848"/>
                <a:gd name="connsiteY2" fmla="*/ 15817 h 7963204"/>
                <a:gd name="connsiteX3" fmla="*/ 22119160 w 22150848"/>
                <a:gd name="connsiteY3" fmla="*/ 1459026 h 7963204"/>
                <a:gd name="connsiteX4" fmla="*/ 22119160 w 22150848"/>
                <a:gd name="connsiteY4" fmla="*/ 6662343 h 7963204"/>
                <a:gd name="connsiteX5" fmla="*/ 20818298 w 22150848"/>
                <a:gd name="connsiteY5" fmla="*/ 7963204 h 7963204"/>
                <a:gd name="connsiteX6" fmla="*/ 1322021 w 22150848"/>
                <a:gd name="connsiteY6" fmla="*/ 7963204 h 7963204"/>
                <a:gd name="connsiteX7" fmla="*/ 21160 w 22150848"/>
                <a:gd name="connsiteY7" fmla="*/ 6662343 h 7963204"/>
                <a:gd name="connsiteX8" fmla="*/ 21160 w 22150848"/>
                <a:gd name="connsiteY8" fmla="*/ 1459026 h 7963204"/>
                <a:gd name="connsiteX0" fmla="*/ 89140 w 22218828"/>
                <a:gd name="connsiteY0" fmla="*/ 1459026 h 7964755"/>
                <a:gd name="connsiteX1" fmla="*/ 623392 w 22218828"/>
                <a:gd name="connsiteY1" fmla="*/ 0 h 7964755"/>
                <a:gd name="connsiteX2" fmla="*/ 21688546 w 22218828"/>
                <a:gd name="connsiteY2" fmla="*/ 15817 h 7964755"/>
                <a:gd name="connsiteX3" fmla="*/ 22187140 w 22218828"/>
                <a:gd name="connsiteY3" fmla="*/ 1459026 h 7964755"/>
                <a:gd name="connsiteX4" fmla="*/ 22187140 w 22218828"/>
                <a:gd name="connsiteY4" fmla="*/ 6662343 h 7964755"/>
                <a:gd name="connsiteX5" fmla="*/ 20886278 w 22218828"/>
                <a:gd name="connsiteY5" fmla="*/ 7963204 h 7964755"/>
                <a:gd name="connsiteX6" fmla="*/ 1390001 w 22218828"/>
                <a:gd name="connsiteY6" fmla="*/ 7963204 h 7964755"/>
                <a:gd name="connsiteX7" fmla="*/ 0 w 22218828"/>
                <a:gd name="connsiteY7" fmla="*/ 7310817 h 7964755"/>
                <a:gd name="connsiteX8" fmla="*/ 89140 w 22218828"/>
                <a:gd name="connsiteY8" fmla="*/ 1459026 h 7964755"/>
                <a:gd name="connsiteX0" fmla="*/ 89140 w 22294108"/>
                <a:gd name="connsiteY0" fmla="*/ 1459026 h 7967668"/>
                <a:gd name="connsiteX1" fmla="*/ 623392 w 22294108"/>
                <a:gd name="connsiteY1" fmla="*/ 0 h 7967668"/>
                <a:gd name="connsiteX2" fmla="*/ 21688546 w 22294108"/>
                <a:gd name="connsiteY2" fmla="*/ 15817 h 7967668"/>
                <a:gd name="connsiteX3" fmla="*/ 22187140 w 22294108"/>
                <a:gd name="connsiteY3" fmla="*/ 1459026 h 7967668"/>
                <a:gd name="connsiteX4" fmla="*/ 22294108 w 22294108"/>
                <a:gd name="connsiteY4" fmla="*/ 7342451 h 7967668"/>
                <a:gd name="connsiteX5" fmla="*/ 20886278 w 22294108"/>
                <a:gd name="connsiteY5" fmla="*/ 7963204 h 7967668"/>
                <a:gd name="connsiteX6" fmla="*/ 1390001 w 22294108"/>
                <a:gd name="connsiteY6" fmla="*/ 7963204 h 7967668"/>
                <a:gd name="connsiteX7" fmla="*/ 0 w 22294108"/>
                <a:gd name="connsiteY7" fmla="*/ 7310817 h 7967668"/>
                <a:gd name="connsiteX8" fmla="*/ 89140 w 22294108"/>
                <a:gd name="connsiteY8" fmla="*/ 1459026 h 7967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294108" h="7967668">
                  <a:moveTo>
                    <a:pt x="89140" y="1459026"/>
                  </a:moveTo>
                  <a:cubicBezTo>
                    <a:pt x="89140" y="740587"/>
                    <a:pt x="-95047" y="0"/>
                    <a:pt x="623392" y="0"/>
                  </a:cubicBezTo>
                  <a:lnTo>
                    <a:pt x="21688546" y="15817"/>
                  </a:lnTo>
                  <a:cubicBezTo>
                    <a:pt x="22406986" y="15817"/>
                    <a:pt x="22187140" y="740587"/>
                    <a:pt x="22187140" y="1459026"/>
                  </a:cubicBezTo>
                  <a:lnTo>
                    <a:pt x="22294108" y="7342451"/>
                  </a:lnTo>
                  <a:cubicBezTo>
                    <a:pt x="22294108" y="8060890"/>
                    <a:pt x="21604718" y="7963204"/>
                    <a:pt x="20886278" y="7963204"/>
                  </a:cubicBezTo>
                  <a:lnTo>
                    <a:pt x="1390001" y="7963204"/>
                  </a:lnTo>
                  <a:cubicBezTo>
                    <a:pt x="671562" y="7963077"/>
                    <a:pt x="0" y="8029256"/>
                    <a:pt x="0" y="7310817"/>
                  </a:cubicBezTo>
                  <a:lnTo>
                    <a:pt x="89140" y="1459026"/>
                  </a:lnTo>
                  <a:close/>
                </a:path>
              </a:pathLst>
            </a:custGeom>
            <a:solidFill>
              <a:srgbClr val="FFFFFF"/>
            </a:solidFill>
          </p:spPr>
          <p:txBody>
            <a:bodyPr/>
            <a:lstStyle/>
            <a:p>
              <a:endParaRPr lang="en-US"/>
            </a:p>
          </p:txBody>
        </p:sp>
        <p:sp>
          <p:nvSpPr>
            <p:cNvPr id="7" name="TextBox 7">
              <a:extLst>
                <a:ext uri="{FF2B5EF4-FFF2-40B4-BE49-F238E27FC236}">
                  <a16:creationId xmlns:a16="http://schemas.microsoft.com/office/drawing/2014/main" id="{EE84A9C5-2902-4517-39CA-984F34DADC70}"/>
                </a:ext>
              </a:extLst>
            </p:cNvPr>
            <p:cNvSpPr txBox="1"/>
            <p:nvPr/>
          </p:nvSpPr>
          <p:spPr>
            <a:xfrm>
              <a:off x="114060" y="-508000"/>
              <a:ext cx="21539200" cy="8636000"/>
            </a:xfrm>
            <a:prstGeom prst="rect">
              <a:avLst/>
            </a:prstGeom>
          </p:spPr>
          <p:txBody>
            <a:bodyPr lIns="50800" tIns="50800" rIns="50800" bIns="50800" rtlCol="0" anchor="t"/>
            <a:lstStyle/>
            <a:p>
              <a:pPr algn="just">
                <a:lnSpc>
                  <a:spcPts val="6163"/>
                </a:lnSpc>
              </a:pPr>
              <a:r>
                <a:rPr lang="vi-VN" sz="4400" dirty="0">
                  <a:solidFill>
                    <a:srgbClr val="002060"/>
                  </a:solidFill>
                  <a:latin typeface="Times New Roman" panose="02020603050405020304" pitchFamily="18" charset="0"/>
                  <a:ea typeface="Arimo"/>
                  <a:cs typeface="Times New Roman" panose="02020603050405020304" pitchFamily="18" charset="0"/>
                  <a:sym typeface="Arimo"/>
                </a:rPr>
                <a:t>+ Khi đọc lát cắt, trước tiên ta phải xác định được điềm bắt đầu và điềm cuối của lát cắt.</a:t>
              </a:r>
            </a:p>
            <a:p>
              <a:pPr algn="just">
                <a:lnSpc>
                  <a:spcPts val="6163"/>
                </a:lnSpc>
              </a:pPr>
              <a:r>
                <a:rPr lang="vi-VN" sz="4400" dirty="0">
                  <a:solidFill>
                    <a:srgbClr val="002060"/>
                  </a:solidFill>
                  <a:latin typeface="Times New Roman" panose="02020603050405020304" pitchFamily="18" charset="0"/>
                  <a:ea typeface="Arimo"/>
                  <a:cs typeface="Times New Roman" panose="02020603050405020304" pitchFamily="18" charset="0"/>
                  <a:sym typeface="Arimo"/>
                </a:rPr>
                <a:t>+ Từ hai điểm mốc này, ta có thể biết được lát cắt có hướng như thế nào, đi qua những điểm độ cao, dạng địa hình đặc biệt nào, độ dốc của địa hình biến đổi ra sao,...</a:t>
              </a:r>
            </a:p>
            <a:p>
              <a:pPr algn="just">
                <a:lnSpc>
                  <a:spcPts val="6163"/>
                </a:lnSpc>
              </a:pPr>
              <a:r>
                <a:rPr lang="vi-VN" sz="4400" dirty="0">
                  <a:solidFill>
                    <a:srgbClr val="002060"/>
                  </a:solidFill>
                  <a:latin typeface="Times New Roman" panose="02020603050405020304" pitchFamily="18" charset="0"/>
                  <a:ea typeface="Arimo"/>
                  <a:cs typeface="Times New Roman" panose="02020603050405020304" pitchFamily="18" charset="0"/>
                  <a:sym typeface="Arimo"/>
                </a:rPr>
                <a:t>+ Từ đó, ta có thể mô tả sự thay đ</a:t>
              </a:r>
              <a:r>
                <a:rPr lang="en-US" sz="4400" dirty="0">
                  <a:solidFill>
                    <a:srgbClr val="002060"/>
                  </a:solidFill>
                  <a:latin typeface="Times New Roman" panose="02020603050405020304" pitchFamily="18" charset="0"/>
                  <a:ea typeface="Arimo"/>
                  <a:cs typeface="Times New Roman" panose="02020603050405020304" pitchFamily="18" charset="0"/>
                  <a:sym typeface="Arimo"/>
                </a:rPr>
                <a:t>ổ</a:t>
              </a:r>
              <a:r>
                <a:rPr lang="vi-VN" sz="4400" dirty="0">
                  <a:solidFill>
                    <a:srgbClr val="002060"/>
                  </a:solidFill>
                  <a:latin typeface="Times New Roman" panose="02020603050405020304" pitchFamily="18" charset="0"/>
                  <a:ea typeface="Arimo"/>
                  <a:cs typeface="Times New Roman" panose="02020603050405020304" pitchFamily="18" charset="0"/>
                  <a:sym typeface="Arimo"/>
                </a:rPr>
                <a:t>i của địa hình từ điểm đầu đến đi</a:t>
              </a:r>
              <a:r>
                <a:rPr lang="en-US" sz="4400" dirty="0">
                  <a:solidFill>
                    <a:srgbClr val="002060"/>
                  </a:solidFill>
                  <a:latin typeface="Times New Roman" panose="02020603050405020304" pitchFamily="18" charset="0"/>
                  <a:ea typeface="Arimo"/>
                  <a:cs typeface="Times New Roman" panose="02020603050405020304" pitchFamily="18" charset="0"/>
                  <a:sym typeface="Arimo"/>
                </a:rPr>
                <a:t>ể</a:t>
              </a:r>
              <a:r>
                <a:rPr lang="vi-VN" sz="4400" dirty="0">
                  <a:solidFill>
                    <a:srgbClr val="002060"/>
                  </a:solidFill>
                  <a:latin typeface="Times New Roman" panose="02020603050405020304" pitchFamily="18" charset="0"/>
                  <a:ea typeface="Arimo"/>
                  <a:cs typeface="Times New Roman" panose="02020603050405020304" pitchFamily="18" charset="0"/>
                  <a:sym typeface="Arimo"/>
                </a:rPr>
                <a:t>m cuối lát cắt.</a:t>
              </a:r>
            </a:p>
            <a:p>
              <a:pPr algn="just">
                <a:lnSpc>
                  <a:spcPts val="6163"/>
                </a:lnSpc>
              </a:pPr>
              <a:r>
                <a:rPr lang="vi-VN" sz="4400" dirty="0">
                  <a:solidFill>
                    <a:srgbClr val="002060"/>
                  </a:solidFill>
                  <a:latin typeface="Times New Roman" panose="02020603050405020304" pitchFamily="18" charset="0"/>
                  <a:ea typeface="Arimo"/>
                  <a:cs typeface="Times New Roman" panose="02020603050405020304" pitchFamily="18" charset="0"/>
                  <a:sym typeface="Arimo"/>
                </a:rPr>
                <a:t>+ Dựa vào tỉ lệ lát cắt, có </a:t>
              </a:r>
              <a:r>
                <a:rPr lang="vi-VN" sz="4400" dirty="0" err="1">
                  <a:solidFill>
                    <a:srgbClr val="002060"/>
                  </a:solidFill>
                  <a:latin typeface="Times New Roman" panose="02020603050405020304" pitchFamily="18" charset="0"/>
                  <a:ea typeface="Arimo"/>
                  <a:cs typeface="Times New Roman" panose="02020603050405020304" pitchFamily="18" charset="0"/>
                  <a:sym typeface="Arimo"/>
                </a:rPr>
                <a:t>th</a:t>
              </a:r>
              <a:r>
                <a:rPr lang="en-US" sz="4400" dirty="0">
                  <a:solidFill>
                    <a:srgbClr val="002060"/>
                  </a:solidFill>
                  <a:latin typeface="Times New Roman" panose="02020603050405020304" pitchFamily="18" charset="0"/>
                  <a:ea typeface="Arimo"/>
                  <a:cs typeface="Times New Roman" panose="02020603050405020304" pitchFamily="18" charset="0"/>
                  <a:sym typeface="Arimo"/>
                </a:rPr>
                <a:t>ể</a:t>
              </a:r>
              <a:r>
                <a:rPr lang="vi-VN" sz="4400" dirty="0">
                  <a:solidFill>
                    <a:srgbClr val="002060"/>
                  </a:solidFill>
                  <a:latin typeface="Times New Roman" panose="02020603050405020304" pitchFamily="18" charset="0"/>
                  <a:ea typeface="Arimo"/>
                  <a:cs typeface="Times New Roman" panose="02020603050405020304" pitchFamily="18" charset="0"/>
                  <a:sym typeface="Arimo"/>
                </a:rPr>
                <a:t> t</a:t>
              </a:r>
              <a:r>
                <a:rPr lang="en-US" sz="4400" dirty="0">
                  <a:solidFill>
                    <a:srgbClr val="002060"/>
                  </a:solidFill>
                  <a:latin typeface="Times New Roman" panose="02020603050405020304" pitchFamily="18" charset="0"/>
                  <a:ea typeface="Arimo"/>
                  <a:cs typeface="Times New Roman" panose="02020603050405020304" pitchFamily="18" charset="0"/>
                  <a:sym typeface="Arimo"/>
                </a:rPr>
                <a:t>í</a:t>
              </a:r>
              <a:r>
                <a:rPr lang="vi-VN" sz="4400" dirty="0" err="1">
                  <a:solidFill>
                    <a:srgbClr val="002060"/>
                  </a:solidFill>
                  <a:latin typeface="Times New Roman" panose="02020603050405020304" pitchFamily="18" charset="0"/>
                  <a:ea typeface="Arimo"/>
                  <a:cs typeface="Times New Roman" panose="02020603050405020304" pitchFamily="18" charset="0"/>
                  <a:sym typeface="Arimo"/>
                </a:rPr>
                <a:t>nh</a:t>
              </a:r>
              <a:r>
                <a:rPr lang="vi-VN" sz="4400" dirty="0">
                  <a:solidFill>
                    <a:srgbClr val="002060"/>
                  </a:solidFill>
                  <a:latin typeface="Times New Roman" panose="02020603050405020304" pitchFamily="18" charset="0"/>
                  <a:ea typeface="Arimo"/>
                  <a:cs typeface="Times New Roman" panose="02020603050405020304" pitchFamily="18" charset="0"/>
                  <a:sym typeface="Arimo"/>
                </a:rPr>
                <a:t> được khoảng cách giữa các địa đi</a:t>
              </a:r>
              <a:r>
                <a:rPr lang="en-US" sz="4400" dirty="0">
                  <a:solidFill>
                    <a:srgbClr val="002060"/>
                  </a:solidFill>
                  <a:latin typeface="Times New Roman" panose="02020603050405020304" pitchFamily="18" charset="0"/>
                  <a:ea typeface="Arimo"/>
                  <a:cs typeface="Times New Roman" panose="02020603050405020304" pitchFamily="18" charset="0"/>
                  <a:sym typeface="Arimo"/>
                </a:rPr>
                <a:t>ể</a:t>
              </a:r>
              <a:r>
                <a:rPr lang="vi-VN" sz="4400" dirty="0">
                  <a:solidFill>
                    <a:srgbClr val="002060"/>
                  </a:solidFill>
                  <a:latin typeface="Times New Roman" panose="02020603050405020304" pitchFamily="18" charset="0"/>
                  <a:ea typeface="Arimo"/>
                  <a:cs typeface="Times New Roman" panose="02020603050405020304" pitchFamily="18" charset="0"/>
                  <a:sym typeface="Arimo"/>
                </a:rPr>
                <a:t>m.</a:t>
              </a:r>
            </a:p>
            <a:p>
              <a:pPr algn="just">
                <a:lnSpc>
                  <a:spcPts val="6163"/>
                </a:lnSpc>
              </a:pPr>
              <a:endParaRPr lang="en-US" sz="4400" dirty="0">
                <a:solidFill>
                  <a:srgbClr val="002060"/>
                </a:solidFill>
                <a:latin typeface="Times New Roman" panose="02020603050405020304" pitchFamily="18" charset="0"/>
                <a:ea typeface="Arimo"/>
                <a:cs typeface="Times New Roman" panose="02020603050405020304" pitchFamily="18" charset="0"/>
                <a:sym typeface="Arimo"/>
              </a:endParaRPr>
            </a:p>
          </p:txBody>
        </p:sp>
      </p:grpSp>
      <p:sp>
        <p:nvSpPr>
          <p:cNvPr id="10" name="Freeform 11">
            <a:extLst>
              <a:ext uri="{FF2B5EF4-FFF2-40B4-BE49-F238E27FC236}">
                <a16:creationId xmlns:a16="http://schemas.microsoft.com/office/drawing/2014/main" id="{EC33E632-C019-7A3B-E3EF-66BBBC49580E}"/>
              </a:ext>
            </a:extLst>
          </p:cNvPr>
          <p:cNvSpPr/>
          <p:nvPr/>
        </p:nvSpPr>
        <p:spPr>
          <a:xfrm>
            <a:off x="1143000" y="190500"/>
            <a:ext cx="1295400" cy="1385221"/>
          </a:xfrm>
          <a:custGeom>
            <a:avLst/>
            <a:gdLst/>
            <a:ahLst/>
            <a:cxnLst/>
            <a:rect l="l" t="t" r="r" b="b"/>
            <a:pathLst>
              <a:path w="4127659" h="5143500">
                <a:moveTo>
                  <a:pt x="0" y="0"/>
                </a:moveTo>
                <a:lnTo>
                  <a:pt x="4127658" y="0"/>
                </a:lnTo>
                <a:lnTo>
                  <a:pt x="4127658" y="5143500"/>
                </a:lnTo>
                <a:lnTo>
                  <a:pt x="0" y="5143500"/>
                </a:lnTo>
                <a:lnTo>
                  <a:pt x="0" y="0"/>
                </a:lnTo>
                <a:close/>
              </a:path>
            </a:pathLst>
          </a:custGeom>
          <a:blipFill>
            <a:blip r:embed="rId2"/>
            <a:stretch>
              <a:fillRect/>
            </a:stretch>
          </a:blipFill>
        </p:spPr>
        <p:txBody>
          <a:bodyPr/>
          <a:lstStyle/>
          <a:p>
            <a:endParaRPr lang="en-US"/>
          </a:p>
        </p:txBody>
      </p:sp>
    </p:spTree>
    <p:extLst>
      <p:ext uri="{BB962C8B-B14F-4D97-AF65-F5344CB8AC3E}">
        <p14:creationId xmlns:p14="http://schemas.microsoft.com/office/powerpoint/2010/main" val="25893140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Hộp Văn bản 6">
            <a:extLst>
              <a:ext uri="{FF2B5EF4-FFF2-40B4-BE49-F238E27FC236}">
                <a16:creationId xmlns:a16="http://schemas.microsoft.com/office/drawing/2014/main" id="{386B31D0-E618-35CB-DA82-626983F3E325}"/>
              </a:ext>
            </a:extLst>
          </p:cNvPr>
          <p:cNvSpPr txBox="1"/>
          <p:nvPr/>
        </p:nvSpPr>
        <p:spPr>
          <a:xfrm>
            <a:off x="381000" y="172908"/>
            <a:ext cx="9296400" cy="9787295"/>
          </a:xfrm>
          <a:prstGeom prst="rect">
            <a:avLst/>
          </a:prstGeom>
          <a:noFill/>
        </p:spPr>
        <p:txBody>
          <a:bodyPr wrap="square">
            <a:spAutoFit/>
          </a:bodyPr>
          <a:lstStyle/>
          <a:p>
            <a:pPr algn="ctr">
              <a:buNone/>
            </a:pPr>
            <a:r>
              <a:rPr lang="en-US" sz="5400" dirty="0">
                <a:solidFill>
                  <a:srgbClr val="FF0000"/>
                </a:solidFill>
                <a:latin typeface="#9Slide07 IcielBaliho Script" pitchFamily="2" charset="0"/>
                <a:cs typeface="Times New Roman" panose="02020603050405020304" pitchFamily="18" charset="0"/>
              </a:rPr>
              <a:t>HOẠT ĐỘNG NHÓM</a:t>
            </a:r>
          </a:p>
          <a:p>
            <a:pPr algn="just"/>
            <a:r>
              <a:rPr lang="en-US" sz="3200" b="1" dirty="0">
                <a:solidFill>
                  <a:srgbClr val="002060"/>
                </a:solidFill>
                <a:latin typeface="Times New Roman" panose="02020603050405020304" pitchFamily="18" charset="0"/>
                <a:cs typeface="Times New Roman" panose="02020603050405020304" pitchFamily="18" charset="0"/>
              </a:rPr>
              <a:t>- </a:t>
            </a:r>
            <a:r>
              <a:rPr lang="vi-VN" sz="3200" b="1" dirty="0">
                <a:solidFill>
                  <a:srgbClr val="002060"/>
                </a:solidFill>
                <a:latin typeface="Times New Roman" panose="02020603050405020304" pitchFamily="18" charset="0"/>
                <a:cs typeface="Times New Roman" panose="02020603050405020304" pitchFamily="18" charset="0"/>
              </a:rPr>
              <a:t>Thời gian:</a:t>
            </a:r>
            <a:r>
              <a:rPr lang="vi-VN" sz="3200" dirty="0">
                <a:solidFill>
                  <a:srgbClr val="002060"/>
                </a:solidFill>
                <a:latin typeface="Times New Roman" panose="02020603050405020304" pitchFamily="18" charset="0"/>
                <a:cs typeface="Times New Roman" panose="02020603050405020304" pitchFamily="18" charset="0"/>
              </a:rPr>
              <a:t> Cả nhóm có </a:t>
            </a:r>
            <a:r>
              <a:rPr lang="vi-VN" sz="3200" b="1" dirty="0">
                <a:solidFill>
                  <a:srgbClr val="002060"/>
                </a:solidFill>
                <a:latin typeface="Times New Roman" panose="02020603050405020304" pitchFamily="18" charset="0"/>
                <a:cs typeface="Times New Roman" panose="02020603050405020304" pitchFamily="18" charset="0"/>
              </a:rPr>
              <a:t>1</a:t>
            </a:r>
            <a:r>
              <a:rPr lang="en-US" sz="3200" b="1" dirty="0">
                <a:solidFill>
                  <a:srgbClr val="002060"/>
                </a:solidFill>
                <a:latin typeface="Times New Roman" panose="02020603050405020304" pitchFamily="18" charset="0"/>
                <a:cs typeface="Times New Roman" panose="02020603050405020304" pitchFamily="18" charset="0"/>
              </a:rPr>
              <a:t>0</a:t>
            </a:r>
            <a:r>
              <a:rPr lang="vi-VN" sz="3200" b="1" dirty="0">
                <a:solidFill>
                  <a:srgbClr val="002060"/>
                </a:solidFill>
                <a:latin typeface="Times New Roman" panose="02020603050405020304" pitchFamily="18" charset="0"/>
                <a:cs typeface="Times New Roman" panose="02020603050405020304" pitchFamily="18" charset="0"/>
              </a:rPr>
              <a:t> phút</a:t>
            </a:r>
            <a:r>
              <a:rPr lang="vi-VN" sz="3200" dirty="0">
                <a:solidFill>
                  <a:srgbClr val="002060"/>
                </a:solidFill>
                <a:latin typeface="Times New Roman" panose="02020603050405020304" pitchFamily="18" charset="0"/>
                <a:cs typeface="Times New Roman" panose="02020603050405020304" pitchFamily="18" charset="0"/>
              </a:rPr>
              <a:t> để hoàn thành Phiếu học tập.</a:t>
            </a:r>
          </a:p>
          <a:p>
            <a:pPr algn="just"/>
            <a:r>
              <a:rPr lang="en-US" sz="3200" b="1" dirty="0">
                <a:solidFill>
                  <a:srgbClr val="002060"/>
                </a:solidFill>
                <a:latin typeface="Times New Roman" panose="02020603050405020304" pitchFamily="18" charset="0"/>
                <a:cs typeface="Times New Roman" panose="02020603050405020304" pitchFamily="18" charset="0"/>
              </a:rPr>
              <a:t>- </a:t>
            </a:r>
            <a:r>
              <a:rPr lang="vi-VN" sz="3200" b="1" dirty="0">
                <a:solidFill>
                  <a:srgbClr val="002060"/>
                </a:solidFill>
                <a:latin typeface="Times New Roman" panose="02020603050405020304" pitchFamily="18" charset="0"/>
                <a:cs typeface="Times New Roman" panose="02020603050405020304" pitchFamily="18" charset="0"/>
              </a:rPr>
              <a:t>Nhiệm vụ:</a:t>
            </a:r>
            <a:endParaRPr lang="vi-VN" sz="3200" dirty="0">
              <a:solidFill>
                <a:srgbClr val="002060"/>
              </a:solidFill>
              <a:latin typeface="Times New Roman" panose="02020603050405020304" pitchFamily="18" charset="0"/>
              <a:cs typeface="Times New Roman" panose="02020603050405020304" pitchFamily="18" charset="0"/>
            </a:endParaRPr>
          </a:p>
          <a:p>
            <a:pPr marL="742950" lvl="1" indent="-285750" algn="just">
              <a:buFont typeface="Arial" panose="020B0604020202020204" pitchFamily="34" charset="0"/>
              <a:buChar char="•"/>
            </a:pPr>
            <a:r>
              <a:rPr lang="vi-VN" sz="3200" dirty="0">
                <a:solidFill>
                  <a:srgbClr val="002060"/>
                </a:solidFill>
                <a:latin typeface="Times New Roman" panose="02020603050405020304" pitchFamily="18" charset="0"/>
                <a:cs typeface="Times New Roman" panose="02020603050405020304" pitchFamily="18" charset="0"/>
              </a:rPr>
              <a:t>Thảo luận nhóm để tìm ra đáp án </a:t>
            </a:r>
            <a:r>
              <a:rPr lang="vi-VN" sz="3200" b="1" dirty="0">
                <a:solidFill>
                  <a:srgbClr val="002060"/>
                </a:solidFill>
                <a:latin typeface="Times New Roman" panose="02020603050405020304" pitchFamily="18" charset="0"/>
                <a:cs typeface="Times New Roman" panose="02020603050405020304" pitchFamily="18" charset="0"/>
              </a:rPr>
              <a:t>CHÍNH XÁC</a:t>
            </a:r>
            <a:r>
              <a:rPr lang="vi-VN" sz="3200" dirty="0">
                <a:solidFill>
                  <a:srgbClr val="002060"/>
                </a:solidFill>
                <a:latin typeface="Times New Roman" panose="02020603050405020304" pitchFamily="18" charset="0"/>
                <a:cs typeface="Times New Roman" panose="02020603050405020304" pitchFamily="18" charset="0"/>
              </a:rPr>
              <a:t> nhất.</a:t>
            </a:r>
          </a:p>
          <a:p>
            <a:pPr marL="742950" lvl="1" indent="-285750" algn="just">
              <a:buFont typeface="Arial" panose="020B0604020202020204" pitchFamily="34" charset="0"/>
              <a:buChar char="•"/>
            </a:pPr>
            <a:r>
              <a:rPr lang="vi-VN" sz="3200" dirty="0">
                <a:solidFill>
                  <a:srgbClr val="002060"/>
                </a:solidFill>
                <a:latin typeface="Times New Roman" panose="02020603050405020304" pitchFamily="18" charset="0"/>
                <a:cs typeface="Times New Roman" panose="02020603050405020304" pitchFamily="18" charset="0"/>
              </a:rPr>
              <a:t>Hoàn thành phiếu học tập thật </a:t>
            </a:r>
            <a:r>
              <a:rPr lang="vi-VN" sz="3200" b="1" dirty="0">
                <a:solidFill>
                  <a:srgbClr val="002060"/>
                </a:solidFill>
                <a:latin typeface="Times New Roman" panose="02020603050405020304" pitchFamily="18" charset="0"/>
                <a:cs typeface="Times New Roman" panose="02020603050405020304" pitchFamily="18" charset="0"/>
              </a:rPr>
              <a:t>SẠCH ĐẸP</a:t>
            </a:r>
            <a:r>
              <a:rPr lang="vi-VN" sz="3200" dirty="0">
                <a:solidFill>
                  <a:srgbClr val="002060"/>
                </a:solidFill>
                <a:latin typeface="Times New Roman" panose="02020603050405020304" pitchFamily="18" charset="0"/>
                <a:cs typeface="Times New Roman" panose="02020603050405020304" pitchFamily="18" charset="0"/>
              </a:rPr>
              <a:t>.</a:t>
            </a:r>
          </a:p>
          <a:p>
            <a:pPr marL="742950" lvl="1" indent="-285750" algn="just">
              <a:buFont typeface="Arial" panose="020B0604020202020204" pitchFamily="34" charset="0"/>
              <a:buChar char="•"/>
            </a:pPr>
            <a:r>
              <a:rPr lang="vi-VN" sz="3200" dirty="0">
                <a:solidFill>
                  <a:srgbClr val="002060"/>
                </a:solidFill>
                <a:latin typeface="Times New Roman" panose="02020603050405020304" pitchFamily="18" charset="0"/>
                <a:cs typeface="Times New Roman" panose="02020603050405020304" pitchFamily="18" charset="0"/>
              </a:rPr>
              <a:t>Làm xong, giơ tay nộp bài ngay cho cô.</a:t>
            </a:r>
          </a:p>
          <a:p>
            <a:pPr algn="just"/>
            <a:r>
              <a:rPr lang="en-US" sz="3200" b="1" dirty="0">
                <a:solidFill>
                  <a:srgbClr val="002060"/>
                </a:solidFill>
                <a:latin typeface="Times New Roman" panose="02020603050405020304" pitchFamily="18" charset="0"/>
                <a:cs typeface="Times New Roman" panose="02020603050405020304" pitchFamily="18" charset="0"/>
              </a:rPr>
              <a:t>- </a:t>
            </a:r>
            <a:r>
              <a:rPr lang="vi-VN" sz="3200" b="1" dirty="0">
                <a:solidFill>
                  <a:srgbClr val="002060"/>
                </a:solidFill>
                <a:latin typeface="Times New Roman" panose="02020603050405020304" pitchFamily="18" charset="0"/>
                <a:cs typeface="Times New Roman" panose="02020603050405020304" pitchFamily="18" charset="0"/>
              </a:rPr>
              <a:t>Cách tính điểm:</a:t>
            </a:r>
            <a:r>
              <a:rPr lang="vi-VN" sz="3200" dirty="0">
                <a:solidFill>
                  <a:srgbClr val="002060"/>
                </a:solidFill>
                <a:latin typeface="Times New Roman" panose="02020603050405020304" pitchFamily="18" charset="0"/>
                <a:cs typeface="Times New Roman" panose="02020603050405020304" pitchFamily="18" charset="0"/>
              </a:rPr>
              <a:t> </a:t>
            </a:r>
            <a:r>
              <a:rPr lang="vi-VN" sz="3200" b="1" dirty="0">
                <a:solidFill>
                  <a:srgbClr val="002060"/>
                </a:solidFill>
                <a:latin typeface="Times New Roman" panose="02020603050405020304" pitchFamily="18" charset="0"/>
                <a:cs typeface="Times New Roman" panose="02020603050405020304" pitchFamily="18" charset="0"/>
              </a:rPr>
              <a:t>Tổng điểm = Điểm Nội dung + Điểm Thưởng</a:t>
            </a:r>
            <a:endParaRPr lang="vi-VN" sz="3200" dirty="0">
              <a:solidFill>
                <a:srgbClr val="002060"/>
              </a:solidFill>
              <a:latin typeface="Times New Roman" panose="02020603050405020304" pitchFamily="18" charset="0"/>
              <a:cs typeface="Times New Roman" panose="02020603050405020304" pitchFamily="18" charset="0"/>
            </a:endParaRPr>
          </a:p>
          <a:p>
            <a:pPr marL="742950" lvl="1" indent="-285750" algn="just">
              <a:buFont typeface="Arial" panose="020B0604020202020204" pitchFamily="34" charset="0"/>
              <a:buChar char="•"/>
            </a:pPr>
            <a:r>
              <a:rPr lang="en-US" sz="3200" b="1" dirty="0">
                <a:solidFill>
                  <a:srgbClr val="002060"/>
                </a:solidFill>
                <a:latin typeface="Times New Roman" panose="02020603050405020304" pitchFamily="18" charset="0"/>
                <a:cs typeface="Times New Roman" panose="02020603050405020304" pitchFamily="18" charset="0"/>
              </a:rPr>
              <a:t>📝 </a:t>
            </a:r>
            <a:r>
              <a:rPr lang="vi-VN" sz="3200" b="1" dirty="0">
                <a:solidFill>
                  <a:srgbClr val="002060"/>
                </a:solidFill>
                <a:latin typeface="Times New Roman" panose="02020603050405020304" pitchFamily="18" charset="0"/>
                <a:cs typeface="Times New Roman" panose="02020603050405020304" pitchFamily="18" charset="0"/>
              </a:rPr>
              <a:t>Điểm Nội dung (Tối đa 10 điểm):</a:t>
            </a:r>
            <a:r>
              <a:rPr lang="vi-VN" sz="3200" dirty="0">
                <a:solidFill>
                  <a:srgbClr val="002060"/>
                </a:solidFill>
                <a:latin typeface="Times New Roman" panose="02020603050405020304" pitchFamily="18" charset="0"/>
                <a:cs typeface="Times New Roman" panose="02020603050405020304" pitchFamily="18" charset="0"/>
              </a:rPr>
              <a:t> Dựa trên số câu trả lời đúng</a:t>
            </a:r>
            <a:r>
              <a:rPr lang="en-US" sz="3200" dirty="0">
                <a:solidFill>
                  <a:srgbClr val="002060"/>
                </a:solidFill>
                <a:latin typeface="Times New Roman" panose="02020603050405020304" pitchFamily="18" charset="0"/>
                <a:cs typeface="Times New Roman" panose="02020603050405020304" pitchFamily="18" charset="0"/>
              </a:rPr>
              <a:t> (5 </a:t>
            </a:r>
            <a:r>
              <a:rPr lang="en-US" sz="3200" dirty="0" err="1">
                <a:solidFill>
                  <a:srgbClr val="002060"/>
                </a:solidFill>
                <a:latin typeface="Times New Roman" panose="02020603050405020304" pitchFamily="18" charset="0"/>
                <a:cs typeface="Times New Roman" panose="02020603050405020304" pitchFamily="18" charset="0"/>
              </a:rPr>
              <a:t>câu</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mỗi</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câu</a:t>
            </a:r>
            <a:r>
              <a:rPr lang="en-US" sz="3200" dirty="0">
                <a:solidFill>
                  <a:srgbClr val="002060"/>
                </a:solidFill>
                <a:latin typeface="Times New Roman" panose="02020603050405020304" pitchFamily="18" charset="0"/>
                <a:cs typeface="Times New Roman" panose="02020603050405020304" pitchFamily="18" charset="0"/>
              </a:rPr>
              <a:t> 2 </a:t>
            </a:r>
            <a:r>
              <a:rPr lang="en-US" sz="3200" dirty="0" err="1">
                <a:solidFill>
                  <a:srgbClr val="002060"/>
                </a:solidFill>
                <a:latin typeface="Times New Roman" panose="02020603050405020304" pitchFamily="18" charset="0"/>
                <a:cs typeface="Times New Roman" panose="02020603050405020304" pitchFamily="18" charset="0"/>
              </a:rPr>
              <a:t>điểm</a:t>
            </a:r>
            <a:r>
              <a:rPr lang="en-US" sz="3200" dirty="0">
                <a:solidFill>
                  <a:srgbClr val="002060"/>
                </a:solidFill>
                <a:latin typeface="Times New Roman" panose="02020603050405020304" pitchFamily="18" charset="0"/>
                <a:cs typeface="Times New Roman" panose="02020603050405020304" pitchFamily="18" charset="0"/>
              </a:rPr>
              <a:t>)</a:t>
            </a:r>
            <a:endParaRPr lang="vi-VN" sz="3200" dirty="0">
              <a:solidFill>
                <a:srgbClr val="002060"/>
              </a:solidFill>
              <a:latin typeface="Times New Roman" panose="02020603050405020304" pitchFamily="18" charset="0"/>
              <a:cs typeface="Times New Roman" panose="02020603050405020304" pitchFamily="18" charset="0"/>
            </a:endParaRPr>
          </a:p>
          <a:p>
            <a:pPr marL="742950" lvl="1" indent="-285750" algn="just">
              <a:buFont typeface="Arial" panose="020B0604020202020204" pitchFamily="34" charset="0"/>
              <a:buChar char="•"/>
            </a:pPr>
            <a:r>
              <a:rPr lang="en-US" sz="3200" b="1" dirty="0">
                <a:solidFill>
                  <a:srgbClr val="002060"/>
                </a:solidFill>
                <a:latin typeface="Times New Roman" panose="02020603050405020304" pitchFamily="18" charset="0"/>
                <a:cs typeface="Times New Roman" panose="02020603050405020304" pitchFamily="18" charset="0"/>
              </a:rPr>
              <a:t>🌟 </a:t>
            </a:r>
            <a:r>
              <a:rPr lang="vi-VN" sz="3200" b="1" dirty="0">
                <a:solidFill>
                  <a:srgbClr val="002060"/>
                </a:solidFill>
                <a:latin typeface="Times New Roman" panose="02020603050405020304" pitchFamily="18" charset="0"/>
                <a:cs typeface="Times New Roman" panose="02020603050405020304" pitchFamily="18" charset="0"/>
              </a:rPr>
              <a:t>Điểm Thưởng (Tối đa </a:t>
            </a:r>
            <a:r>
              <a:rPr lang="en-US" sz="3200" b="1" dirty="0">
                <a:solidFill>
                  <a:srgbClr val="002060"/>
                </a:solidFill>
                <a:latin typeface="Times New Roman" panose="02020603050405020304" pitchFamily="18" charset="0"/>
                <a:cs typeface="Times New Roman" panose="02020603050405020304" pitchFamily="18" charset="0"/>
              </a:rPr>
              <a:t>5</a:t>
            </a:r>
            <a:r>
              <a:rPr lang="vi-VN" sz="3200" b="1" dirty="0">
                <a:solidFill>
                  <a:srgbClr val="002060"/>
                </a:solidFill>
                <a:latin typeface="Times New Roman" panose="02020603050405020304" pitchFamily="18" charset="0"/>
                <a:cs typeface="Times New Roman" panose="02020603050405020304" pitchFamily="18" charset="0"/>
              </a:rPr>
              <a:t> điểm):</a:t>
            </a:r>
            <a:endParaRPr lang="vi-VN" sz="3200" dirty="0">
              <a:solidFill>
                <a:srgbClr val="002060"/>
              </a:solidFill>
              <a:latin typeface="Times New Roman" panose="02020603050405020304" pitchFamily="18" charset="0"/>
              <a:cs typeface="Times New Roman" panose="02020603050405020304" pitchFamily="18" charset="0"/>
            </a:endParaRPr>
          </a:p>
          <a:p>
            <a:pPr lvl="2" algn="just"/>
            <a:r>
              <a:rPr lang="en-US" sz="3200" b="1" dirty="0">
                <a:solidFill>
                  <a:srgbClr val="002060"/>
                </a:solidFill>
                <a:latin typeface="Times New Roman" panose="02020603050405020304" pitchFamily="18" charset="0"/>
                <a:cs typeface="Times New Roman" panose="02020603050405020304" pitchFamily="18" charset="0"/>
              </a:rPr>
              <a:t>+ </a:t>
            </a:r>
            <a:r>
              <a:rPr lang="vi-VN" sz="3200" b="1" dirty="0">
                <a:solidFill>
                  <a:srgbClr val="002060"/>
                </a:solidFill>
                <a:latin typeface="Times New Roman" panose="02020603050405020304" pitchFamily="18" charset="0"/>
                <a:cs typeface="Times New Roman" panose="02020603050405020304" pitchFamily="18" charset="0"/>
              </a:rPr>
              <a:t>Tốc độ:</a:t>
            </a:r>
            <a:r>
              <a:rPr lang="vi-VN" sz="3200" dirty="0">
                <a:solidFill>
                  <a:srgbClr val="002060"/>
                </a:solidFill>
                <a:latin typeface="Times New Roman" panose="02020603050405020304" pitchFamily="18" charset="0"/>
                <a:cs typeface="Times New Roman" panose="02020603050405020304" pitchFamily="18" charset="0"/>
              </a:rPr>
              <a:t> 3 đội nộp bài đúng và nhanh nhất sẽ được cộng 3, 2, và 1 điểm.</a:t>
            </a:r>
          </a:p>
          <a:p>
            <a:pPr lvl="2" algn="just"/>
            <a:r>
              <a:rPr lang="en-US" sz="3200" b="1" dirty="0">
                <a:solidFill>
                  <a:srgbClr val="002060"/>
                </a:solidFill>
                <a:latin typeface="Times New Roman" panose="02020603050405020304" pitchFamily="18" charset="0"/>
                <a:cs typeface="Times New Roman" panose="02020603050405020304" pitchFamily="18" charset="0"/>
              </a:rPr>
              <a:t>+ </a:t>
            </a:r>
            <a:r>
              <a:rPr lang="vi-VN" sz="3200" b="1" dirty="0">
                <a:solidFill>
                  <a:srgbClr val="002060"/>
                </a:solidFill>
                <a:latin typeface="Times New Roman" panose="02020603050405020304" pitchFamily="18" charset="0"/>
                <a:cs typeface="Times New Roman" panose="02020603050405020304" pitchFamily="18" charset="0"/>
              </a:rPr>
              <a:t>Đồng đội:</a:t>
            </a:r>
            <a:r>
              <a:rPr lang="vi-VN" sz="3200" dirty="0">
                <a:solidFill>
                  <a:srgbClr val="002060"/>
                </a:solidFill>
                <a:latin typeface="Times New Roman" panose="02020603050405020304" pitchFamily="18" charset="0"/>
                <a:cs typeface="Times New Roman" panose="02020603050405020304" pitchFamily="18" charset="0"/>
              </a:rPr>
              <a:t> Nhóm hợp tác tốt, sôi nổi nhất sẽ được cộng </a:t>
            </a:r>
            <a:r>
              <a:rPr lang="en-US" sz="3200" dirty="0">
                <a:solidFill>
                  <a:srgbClr val="002060"/>
                </a:solidFill>
                <a:latin typeface="Times New Roman" panose="02020603050405020304" pitchFamily="18" charset="0"/>
                <a:cs typeface="Times New Roman" panose="02020603050405020304" pitchFamily="18" charset="0"/>
              </a:rPr>
              <a:t>1 </a:t>
            </a:r>
            <a:r>
              <a:rPr lang="vi-VN" sz="3200" dirty="0">
                <a:solidFill>
                  <a:srgbClr val="002060"/>
                </a:solidFill>
                <a:latin typeface="Times New Roman" panose="02020603050405020304" pitchFamily="18" charset="0"/>
                <a:cs typeface="Times New Roman" panose="02020603050405020304" pitchFamily="18" charset="0"/>
              </a:rPr>
              <a:t>điểm.</a:t>
            </a:r>
            <a:endParaRPr lang="en-US" sz="3200" dirty="0">
              <a:solidFill>
                <a:srgbClr val="002060"/>
              </a:solidFill>
              <a:latin typeface="Times New Roman" panose="02020603050405020304" pitchFamily="18" charset="0"/>
              <a:cs typeface="Times New Roman" panose="02020603050405020304" pitchFamily="18" charset="0"/>
            </a:endParaRPr>
          </a:p>
          <a:p>
            <a:pPr lvl="2" algn="just"/>
            <a:r>
              <a:rPr lang="en-US" sz="3200" b="1" dirty="0">
                <a:solidFill>
                  <a:srgbClr val="002060"/>
                </a:solidFill>
                <a:latin typeface="Times New Roman" panose="02020603050405020304" pitchFamily="18" charset="0"/>
                <a:cs typeface="Times New Roman" panose="02020603050405020304" pitchFamily="18" charset="0"/>
              </a:rPr>
              <a:t>+ </a:t>
            </a:r>
            <a:r>
              <a:rPr lang="vi-VN" sz="3200" b="1" dirty="0">
                <a:solidFill>
                  <a:srgbClr val="002060"/>
                </a:solidFill>
                <a:latin typeface="Times New Roman" panose="02020603050405020304" pitchFamily="18" charset="0"/>
                <a:cs typeface="Times New Roman" panose="02020603050405020304" pitchFamily="18" charset="0"/>
              </a:rPr>
              <a:t>Sạch đẹp:</a:t>
            </a:r>
            <a:r>
              <a:rPr lang="vi-VN" sz="3200" dirty="0">
                <a:solidFill>
                  <a:srgbClr val="002060"/>
                </a:solidFill>
                <a:latin typeface="Times New Roman" panose="02020603050405020304" pitchFamily="18" charset="0"/>
                <a:cs typeface="Times New Roman" panose="02020603050405020304" pitchFamily="18" charset="0"/>
              </a:rPr>
              <a:t> Phiếu trình bày cẩn thận được cộng 1 điểm.</a:t>
            </a:r>
          </a:p>
        </p:txBody>
      </p:sp>
      <p:pic>
        <p:nvPicPr>
          <p:cNvPr id="11" name="Hình ảnh 10">
            <a:extLst>
              <a:ext uri="{FF2B5EF4-FFF2-40B4-BE49-F238E27FC236}">
                <a16:creationId xmlns:a16="http://schemas.microsoft.com/office/drawing/2014/main" id="{BFD1452B-85B9-3398-CD24-0CA47E3C8E67}"/>
              </a:ext>
            </a:extLst>
          </p:cNvPr>
          <p:cNvPicPr>
            <a:picLocks noChangeAspect="1"/>
          </p:cNvPicPr>
          <p:nvPr/>
        </p:nvPicPr>
        <p:blipFill>
          <a:blip r:embed="rId2"/>
          <a:stretch>
            <a:fillRect/>
          </a:stretch>
        </p:blipFill>
        <p:spPr>
          <a:xfrm>
            <a:off x="10287000" y="172908"/>
            <a:ext cx="7475769" cy="9787296"/>
          </a:xfrm>
          <a:prstGeom prst="rect">
            <a:avLst/>
          </a:prstGeom>
        </p:spPr>
      </p:pic>
    </p:spTree>
    <p:extLst>
      <p:ext uri="{BB962C8B-B14F-4D97-AF65-F5344CB8AC3E}">
        <p14:creationId xmlns:p14="http://schemas.microsoft.com/office/powerpoint/2010/main" val="42390013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Hộp Văn bản 2">
            <a:extLst>
              <a:ext uri="{FF2B5EF4-FFF2-40B4-BE49-F238E27FC236}">
                <a16:creationId xmlns:a16="http://schemas.microsoft.com/office/drawing/2014/main" id="{18B37598-66AA-9FC3-03EF-AA4B3F154D39}"/>
              </a:ext>
            </a:extLst>
          </p:cNvPr>
          <p:cNvSpPr txBox="1"/>
          <p:nvPr/>
        </p:nvSpPr>
        <p:spPr>
          <a:xfrm>
            <a:off x="368060" y="680734"/>
            <a:ext cx="8839200" cy="5693866"/>
          </a:xfrm>
          <a:prstGeom prst="rect">
            <a:avLst/>
          </a:prstGeom>
          <a:noFill/>
        </p:spPr>
        <p:txBody>
          <a:bodyPr wrap="square">
            <a:spAutoFit/>
          </a:bodyPr>
          <a:lstStyle/>
          <a:p>
            <a:pPr algn="ctr"/>
            <a:r>
              <a:rPr lang="en-US" sz="2800" b="1" dirty="0">
                <a:solidFill>
                  <a:srgbClr val="FF0000"/>
                </a:solidFill>
                <a:latin typeface="Times New Roman" panose="02020603050405020304" pitchFamily="18" charset="0"/>
                <a:ea typeface="Times New Roman MT Condensed Bold"/>
                <a:cs typeface="Times New Roman" panose="02020603050405020304" pitchFamily="18" charset="0"/>
                <a:sym typeface="Times New Roman MT Condensed Bold"/>
              </a:rPr>
              <a:t>THỬ THÁCH 1: NHÀ LEO NÚI TÀI BA 🧗</a:t>
            </a:r>
          </a:p>
          <a:p>
            <a:pPr algn="ctr"/>
            <a:r>
              <a:rPr lang="en-US" sz="2800" b="1" dirty="0">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 (Hình 1 </a:t>
            </a:r>
            <a:r>
              <a:rPr lang="en-US" sz="2800" b="1" dirty="0" err="1">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trong</a:t>
            </a:r>
            <a:r>
              <a:rPr lang="en-US" sz="2800" b="1" dirty="0">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 SGK)</a:t>
            </a:r>
          </a:p>
          <a:p>
            <a:endPar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endParaRPr>
          </a:p>
          <a:p>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1. </a:t>
            </a:r>
            <a:r>
              <a:rPr lang="vi-VN"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Các đường đồng mức trong hình có khoảng cao đều cách nhau …………..mét.</a:t>
            </a:r>
          </a:p>
          <a:p>
            <a:r>
              <a:rPr lang="vi-VN"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2. Bảng thông tin độ cao: Hãy xác định và điền độ cao của các điểm:</a:t>
            </a:r>
          </a:p>
          <a:p>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vi-VN"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Điểm B1:....................................</a:t>
            </a:r>
          </a:p>
          <a:p>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vi-VN"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Điểm B2:....................................</a:t>
            </a:r>
          </a:p>
          <a:p>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vi-VN"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Điểm B3:.....................................</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p>
          <a:p>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vi-VN"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Điểm C:.......................................</a:t>
            </a:r>
          </a:p>
          <a:p>
            <a:pPr marL="457200" indent="-457200">
              <a:buFont typeface="Symbol" panose="05050102010706020507" pitchFamily="18" charset="2"/>
              <a:buChar char="Þ"/>
            </a:pP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So sánh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độ</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cao</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của</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độ</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cao</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của</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các</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điểm</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a:t>
            </a:r>
          </a:p>
          <a:p>
            <a:pPr algn="ct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a:t>
            </a:r>
          </a:p>
        </p:txBody>
      </p:sp>
      <p:pic>
        <p:nvPicPr>
          <p:cNvPr id="4" name="Hình ảnh 3">
            <a:extLst>
              <a:ext uri="{FF2B5EF4-FFF2-40B4-BE49-F238E27FC236}">
                <a16:creationId xmlns:a16="http://schemas.microsoft.com/office/drawing/2014/main" id="{FBE698AC-A716-3A6A-F2CF-3B127E40134C}"/>
              </a:ext>
            </a:extLst>
          </p:cNvPr>
          <p:cNvPicPr>
            <a:picLocks noChangeAspect="1"/>
          </p:cNvPicPr>
          <p:nvPr/>
        </p:nvPicPr>
        <p:blipFill>
          <a:blip r:embed="rId2"/>
          <a:stretch>
            <a:fillRect/>
          </a:stretch>
        </p:blipFill>
        <p:spPr>
          <a:xfrm>
            <a:off x="9372600" y="571293"/>
            <a:ext cx="8610600" cy="5914187"/>
          </a:xfrm>
          <a:prstGeom prst="rect">
            <a:avLst/>
          </a:prstGeom>
        </p:spPr>
      </p:pic>
      <p:sp>
        <p:nvSpPr>
          <p:cNvPr id="6" name="Hộp Văn bản 5">
            <a:extLst>
              <a:ext uri="{FF2B5EF4-FFF2-40B4-BE49-F238E27FC236}">
                <a16:creationId xmlns:a16="http://schemas.microsoft.com/office/drawing/2014/main" id="{D296B8A8-090D-0407-72F4-BB23534E8C80}"/>
              </a:ext>
            </a:extLst>
          </p:cNvPr>
          <p:cNvSpPr txBox="1"/>
          <p:nvPr/>
        </p:nvSpPr>
        <p:spPr>
          <a:xfrm>
            <a:off x="368060" y="6774777"/>
            <a:ext cx="16907774" cy="3108543"/>
          </a:xfrm>
          <a:prstGeom prst="rect">
            <a:avLst/>
          </a:prstGeom>
          <a:noFill/>
        </p:spPr>
        <p:txBody>
          <a:bodyPr wrap="square">
            <a:spAutoFit/>
          </a:bodyPr>
          <a:lstStyle/>
          <a:p>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3. </a:t>
            </a:r>
            <a:r>
              <a:rPr lang="vi-VN"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Cho biết một bạn muốn leo lên đỉnh A2, để đỡ leo dốc, thì nên đi theo sườn D1 – A2 hay sườn D2 – A2.</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Hãy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khoanh</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tròn</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vào</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lựa</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chọn</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của</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nhóm</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và</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giải</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thích</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a:t>
            </a:r>
          </a:p>
          <a:p>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A. Men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theo</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sườn</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núi</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D1 - A2</a:t>
            </a:r>
          </a:p>
          <a:p>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B. Leo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thẳng</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lên</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sườn</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núi</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D2 - A2</a:t>
            </a:r>
          </a:p>
          <a:p>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Lý do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nhóm</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em</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lựa</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chọn</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a:t>
            </a:r>
          </a:p>
          <a:p>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a:t>
            </a:r>
          </a:p>
        </p:txBody>
      </p:sp>
      <p:sp>
        <p:nvSpPr>
          <p:cNvPr id="7" name="TextBox 5">
            <a:extLst>
              <a:ext uri="{FF2B5EF4-FFF2-40B4-BE49-F238E27FC236}">
                <a16:creationId xmlns:a16="http://schemas.microsoft.com/office/drawing/2014/main" id="{2E802518-51B8-8CD6-D494-91BD71582B29}"/>
              </a:ext>
            </a:extLst>
          </p:cNvPr>
          <p:cNvSpPr txBox="1"/>
          <p:nvPr/>
        </p:nvSpPr>
        <p:spPr>
          <a:xfrm>
            <a:off x="2485845" y="2247900"/>
            <a:ext cx="13271129" cy="565026"/>
          </a:xfrm>
          <a:prstGeom prst="rect">
            <a:avLst/>
          </a:prstGeom>
        </p:spPr>
        <p:txBody>
          <a:bodyPr lIns="0" tIns="0" rIns="0" bIns="0" rtlCol="0" anchor="t">
            <a:spAutoFit/>
          </a:bodyPr>
          <a:lstStyle/>
          <a:p>
            <a:pPr algn="l">
              <a:lnSpc>
                <a:spcPts val="5040"/>
              </a:lnSpc>
            </a:pPr>
            <a:r>
              <a:rPr lang="en-US" sz="2800" dirty="0">
                <a:solidFill>
                  <a:srgbClr val="FF0000"/>
                </a:solidFill>
                <a:latin typeface="Times New Roman" panose="02020603050405020304" pitchFamily="18" charset="0"/>
                <a:ea typeface="Arimo"/>
                <a:cs typeface="Times New Roman" panose="02020603050405020304" pitchFamily="18" charset="0"/>
                <a:sym typeface="Arimo"/>
              </a:rPr>
              <a:t>100</a:t>
            </a:r>
          </a:p>
        </p:txBody>
      </p:sp>
      <p:sp>
        <p:nvSpPr>
          <p:cNvPr id="8" name="TextBox 5">
            <a:extLst>
              <a:ext uri="{FF2B5EF4-FFF2-40B4-BE49-F238E27FC236}">
                <a16:creationId xmlns:a16="http://schemas.microsoft.com/office/drawing/2014/main" id="{7F9D713C-AA3E-1721-6C96-91CD681CD345}"/>
              </a:ext>
            </a:extLst>
          </p:cNvPr>
          <p:cNvSpPr txBox="1"/>
          <p:nvPr/>
        </p:nvSpPr>
        <p:spPr>
          <a:xfrm>
            <a:off x="2360141" y="3537736"/>
            <a:ext cx="7237976" cy="565026"/>
          </a:xfrm>
          <a:prstGeom prst="rect">
            <a:avLst/>
          </a:prstGeom>
        </p:spPr>
        <p:txBody>
          <a:bodyPr wrap="square" lIns="0" tIns="0" rIns="0" bIns="0" rtlCol="0" anchor="t">
            <a:spAutoFit/>
          </a:bodyPr>
          <a:lstStyle/>
          <a:p>
            <a:pPr algn="l">
              <a:lnSpc>
                <a:spcPts val="5040"/>
              </a:lnSpc>
            </a:pPr>
            <a:r>
              <a:rPr lang="en-US" sz="2800" dirty="0">
                <a:solidFill>
                  <a:srgbClr val="FF0000"/>
                </a:solidFill>
                <a:latin typeface="Times New Roman" panose="02020603050405020304" pitchFamily="18" charset="0"/>
                <a:ea typeface="Arimo"/>
                <a:cs typeface="Times New Roman" panose="02020603050405020304" pitchFamily="18" charset="0"/>
                <a:sym typeface="Arimo"/>
              </a:rPr>
              <a:t>1000 m</a:t>
            </a:r>
          </a:p>
        </p:txBody>
      </p:sp>
      <p:sp>
        <p:nvSpPr>
          <p:cNvPr id="13" name="TextBox 5">
            <a:extLst>
              <a:ext uri="{FF2B5EF4-FFF2-40B4-BE49-F238E27FC236}">
                <a16:creationId xmlns:a16="http://schemas.microsoft.com/office/drawing/2014/main" id="{31450906-4DB2-950C-C957-F82FCD8F10C0}"/>
              </a:ext>
            </a:extLst>
          </p:cNvPr>
          <p:cNvSpPr txBox="1"/>
          <p:nvPr/>
        </p:nvSpPr>
        <p:spPr>
          <a:xfrm>
            <a:off x="2360141" y="3973250"/>
            <a:ext cx="7237976" cy="565026"/>
          </a:xfrm>
          <a:prstGeom prst="rect">
            <a:avLst/>
          </a:prstGeom>
        </p:spPr>
        <p:txBody>
          <a:bodyPr wrap="square" lIns="0" tIns="0" rIns="0" bIns="0" rtlCol="0" anchor="t">
            <a:spAutoFit/>
          </a:bodyPr>
          <a:lstStyle/>
          <a:p>
            <a:pPr algn="l">
              <a:lnSpc>
                <a:spcPts val="5040"/>
              </a:lnSpc>
            </a:pPr>
            <a:r>
              <a:rPr lang="en-US" sz="2800" dirty="0">
                <a:solidFill>
                  <a:srgbClr val="FF0000"/>
                </a:solidFill>
                <a:latin typeface="Times New Roman" panose="02020603050405020304" pitchFamily="18" charset="0"/>
                <a:ea typeface="Arimo"/>
                <a:cs typeface="Times New Roman" panose="02020603050405020304" pitchFamily="18" charset="0"/>
                <a:sym typeface="Arimo"/>
              </a:rPr>
              <a:t>1100 m</a:t>
            </a:r>
          </a:p>
        </p:txBody>
      </p:sp>
      <p:sp>
        <p:nvSpPr>
          <p:cNvPr id="14" name="TextBox 5">
            <a:extLst>
              <a:ext uri="{FF2B5EF4-FFF2-40B4-BE49-F238E27FC236}">
                <a16:creationId xmlns:a16="http://schemas.microsoft.com/office/drawing/2014/main" id="{0D63505C-0BB2-0AAD-B9DE-06DFF3C5B93B}"/>
              </a:ext>
            </a:extLst>
          </p:cNvPr>
          <p:cNvSpPr txBox="1"/>
          <p:nvPr/>
        </p:nvSpPr>
        <p:spPr>
          <a:xfrm>
            <a:off x="2360141" y="4408764"/>
            <a:ext cx="7237976" cy="565026"/>
          </a:xfrm>
          <a:prstGeom prst="rect">
            <a:avLst/>
          </a:prstGeom>
        </p:spPr>
        <p:txBody>
          <a:bodyPr wrap="square" lIns="0" tIns="0" rIns="0" bIns="0" rtlCol="0" anchor="t">
            <a:spAutoFit/>
          </a:bodyPr>
          <a:lstStyle/>
          <a:p>
            <a:pPr algn="l">
              <a:lnSpc>
                <a:spcPts val="5040"/>
              </a:lnSpc>
            </a:pPr>
            <a:r>
              <a:rPr lang="en-US" sz="2800" dirty="0">
                <a:solidFill>
                  <a:srgbClr val="FF0000"/>
                </a:solidFill>
                <a:latin typeface="Times New Roman" panose="02020603050405020304" pitchFamily="18" charset="0"/>
                <a:ea typeface="Arimo"/>
                <a:cs typeface="Times New Roman" panose="02020603050405020304" pitchFamily="18" charset="0"/>
                <a:sym typeface="Arimo"/>
              </a:rPr>
              <a:t>1000 m</a:t>
            </a:r>
          </a:p>
        </p:txBody>
      </p:sp>
      <p:sp>
        <p:nvSpPr>
          <p:cNvPr id="15" name="TextBox 5">
            <a:extLst>
              <a:ext uri="{FF2B5EF4-FFF2-40B4-BE49-F238E27FC236}">
                <a16:creationId xmlns:a16="http://schemas.microsoft.com/office/drawing/2014/main" id="{97B2FC48-69AA-ED24-ABA8-668B557F347A}"/>
              </a:ext>
            </a:extLst>
          </p:cNvPr>
          <p:cNvSpPr txBox="1"/>
          <p:nvPr/>
        </p:nvSpPr>
        <p:spPr>
          <a:xfrm>
            <a:off x="2360141" y="4844278"/>
            <a:ext cx="7237976" cy="565026"/>
          </a:xfrm>
          <a:prstGeom prst="rect">
            <a:avLst/>
          </a:prstGeom>
        </p:spPr>
        <p:txBody>
          <a:bodyPr wrap="square" lIns="0" tIns="0" rIns="0" bIns="0" rtlCol="0" anchor="t">
            <a:spAutoFit/>
          </a:bodyPr>
          <a:lstStyle/>
          <a:p>
            <a:pPr algn="l">
              <a:lnSpc>
                <a:spcPts val="5040"/>
              </a:lnSpc>
            </a:pPr>
            <a:r>
              <a:rPr lang="en-US" sz="2800" dirty="0">
                <a:solidFill>
                  <a:srgbClr val="FF0000"/>
                </a:solidFill>
                <a:latin typeface="Times New Roman" panose="02020603050405020304" pitchFamily="18" charset="0"/>
                <a:ea typeface="Arimo"/>
                <a:cs typeface="Times New Roman" panose="02020603050405020304" pitchFamily="18" charset="0"/>
                <a:sym typeface="Arimo"/>
              </a:rPr>
              <a:t>&gt; 900 m</a:t>
            </a:r>
          </a:p>
        </p:txBody>
      </p:sp>
      <p:sp>
        <p:nvSpPr>
          <p:cNvPr id="16" name="TextBox 5">
            <a:extLst>
              <a:ext uri="{FF2B5EF4-FFF2-40B4-BE49-F238E27FC236}">
                <a16:creationId xmlns:a16="http://schemas.microsoft.com/office/drawing/2014/main" id="{DC57AE62-B61A-4604-188B-3760FDE8A232}"/>
              </a:ext>
            </a:extLst>
          </p:cNvPr>
          <p:cNvSpPr txBox="1"/>
          <p:nvPr/>
        </p:nvSpPr>
        <p:spPr>
          <a:xfrm>
            <a:off x="698740" y="5698601"/>
            <a:ext cx="7237976" cy="565026"/>
          </a:xfrm>
          <a:prstGeom prst="rect">
            <a:avLst/>
          </a:prstGeom>
        </p:spPr>
        <p:txBody>
          <a:bodyPr wrap="square" lIns="0" tIns="0" rIns="0" bIns="0" rtlCol="0" anchor="t">
            <a:spAutoFit/>
          </a:bodyPr>
          <a:lstStyle/>
          <a:p>
            <a:pPr algn="l">
              <a:lnSpc>
                <a:spcPts val="5040"/>
              </a:lnSpc>
            </a:pP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Điểm</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C &lt;  B1, B3 &lt;  B2</a:t>
            </a:r>
          </a:p>
        </p:txBody>
      </p:sp>
      <p:sp>
        <p:nvSpPr>
          <p:cNvPr id="17" name="TextBox 5">
            <a:extLst>
              <a:ext uri="{FF2B5EF4-FFF2-40B4-BE49-F238E27FC236}">
                <a16:creationId xmlns:a16="http://schemas.microsoft.com/office/drawing/2014/main" id="{678C6BF7-783F-C633-DFDB-1B206822431D}"/>
              </a:ext>
            </a:extLst>
          </p:cNvPr>
          <p:cNvSpPr txBox="1"/>
          <p:nvPr/>
        </p:nvSpPr>
        <p:spPr>
          <a:xfrm>
            <a:off x="511834" y="8901513"/>
            <a:ext cx="16383000" cy="869597"/>
          </a:xfrm>
          <a:prstGeom prst="rect">
            <a:avLst/>
          </a:prstGeom>
        </p:spPr>
        <p:txBody>
          <a:bodyPr wrap="square" lIns="0" tIns="0" rIns="0" bIns="0" rtlCol="0" anchor="t">
            <a:spAutoFit/>
          </a:bodyPr>
          <a:lstStyle/>
          <a:p>
            <a:pPr algn="l">
              <a:lnSpc>
                <a:spcPts val="3500"/>
              </a:lnSpc>
            </a:pP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Đi</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men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theo</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sường</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núi</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D1 – A2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vì</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sườn</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này</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có</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khoảng</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cách</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các</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đường</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đồng</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mức</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xa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nhau</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nên</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sườn</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núi</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sẽ</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thoải</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hơn</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Sườn</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núi</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D2 –A2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có</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các</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đường</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đồng</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mức</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nằm</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d=</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gần</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nhau</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nên</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sườn</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núi</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sẽ</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dốc</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800" dirty="0" err="1">
                <a:solidFill>
                  <a:srgbClr val="FF0000"/>
                </a:solidFill>
                <a:latin typeface="Times New Roman" panose="02020603050405020304" pitchFamily="18" charset="0"/>
                <a:ea typeface="Arimo"/>
                <a:cs typeface="Times New Roman" panose="02020603050405020304" pitchFamily="18" charset="0"/>
                <a:sym typeface="Arimo"/>
              </a:rPr>
              <a:t>hơn</a:t>
            </a:r>
            <a:r>
              <a:rPr lang="en-US" sz="2800" dirty="0">
                <a:solidFill>
                  <a:srgbClr val="FF0000"/>
                </a:solidFill>
                <a:latin typeface="Times New Roman" panose="02020603050405020304" pitchFamily="18" charset="0"/>
                <a:ea typeface="Arimo"/>
                <a:cs typeface="Times New Roman" panose="02020603050405020304" pitchFamily="18" charset="0"/>
                <a:sym typeface="Arimo"/>
              </a:rPr>
              <a:t>.</a:t>
            </a:r>
          </a:p>
        </p:txBody>
      </p:sp>
    </p:spTree>
    <p:extLst>
      <p:ext uri="{BB962C8B-B14F-4D97-AF65-F5344CB8AC3E}">
        <p14:creationId xmlns:p14="http://schemas.microsoft.com/office/powerpoint/2010/main" val="1988484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D672CF-FFAB-1BDD-ACAA-A46C8CFE0BD0}"/>
            </a:ext>
          </a:extLst>
        </p:cNvPr>
        <p:cNvGrpSpPr/>
        <p:nvPr/>
      </p:nvGrpSpPr>
      <p:grpSpPr>
        <a:xfrm>
          <a:off x="0" y="0"/>
          <a:ext cx="0" cy="0"/>
          <a:chOff x="0" y="0"/>
          <a:chExt cx="0" cy="0"/>
        </a:xfrm>
      </p:grpSpPr>
      <p:sp>
        <p:nvSpPr>
          <p:cNvPr id="5" name="Hộp Văn bản 4">
            <a:extLst>
              <a:ext uri="{FF2B5EF4-FFF2-40B4-BE49-F238E27FC236}">
                <a16:creationId xmlns:a16="http://schemas.microsoft.com/office/drawing/2014/main" id="{637AD0D3-A13C-F194-C469-F4BC328EAD93}"/>
              </a:ext>
            </a:extLst>
          </p:cNvPr>
          <p:cNvSpPr txBox="1"/>
          <p:nvPr/>
        </p:nvSpPr>
        <p:spPr>
          <a:xfrm>
            <a:off x="685800" y="5395913"/>
            <a:ext cx="16916400" cy="4664867"/>
          </a:xfrm>
          <a:prstGeom prst="rect">
            <a:avLst/>
          </a:prstGeom>
          <a:noFill/>
        </p:spPr>
        <p:txBody>
          <a:bodyPr wrap="square">
            <a:spAutoFit/>
          </a:bodyPr>
          <a:lstStyle/>
          <a:p>
            <a:pPr algn="ctr">
              <a:lnSpc>
                <a:spcPts val="4000"/>
              </a:lnSpc>
            </a:pPr>
            <a:r>
              <a:rPr lang="en-US" sz="2800" b="1" dirty="0">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THỬ THÁCH 2: HÀNH TRÌNH XUYÊN VIỆT 🚌</a:t>
            </a:r>
          </a:p>
          <a:p>
            <a:pPr algn="ctr">
              <a:lnSpc>
                <a:spcPts val="4000"/>
              </a:lnSpc>
            </a:pPr>
            <a:r>
              <a:rPr lang="en-US" sz="2800" b="1" dirty="0">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(Quan </a:t>
            </a:r>
            <a:r>
              <a:rPr lang="en-US" sz="2800" b="1" dirty="0" err="1">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sát</a:t>
            </a:r>
            <a:r>
              <a:rPr lang="en-US" sz="2800" b="1" dirty="0">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kĩ</a:t>
            </a:r>
            <a:r>
              <a:rPr lang="en-US" sz="2800" b="1" dirty="0">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Lát</a:t>
            </a:r>
            <a:r>
              <a:rPr lang="en-US" sz="2800" b="1" dirty="0">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cắt</a:t>
            </a:r>
            <a:r>
              <a:rPr lang="en-US" sz="2800" b="1" dirty="0">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địa</a:t>
            </a:r>
            <a:r>
              <a:rPr lang="en-US" sz="2800" b="1" dirty="0">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hình</a:t>
            </a:r>
            <a:r>
              <a:rPr lang="en-US" sz="2800" b="1" dirty="0">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từ</a:t>
            </a:r>
            <a:r>
              <a:rPr lang="en-US" sz="2800" b="1" dirty="0">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dãy</a:t>
            </a:r>
            <a:r>
              <a:rPr lang="en-US" sz="2800" b="1" dirty="0">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núi</a:t>
            </a:r>
            <a:r>
              <a:rPr lang="en-US" sz="2800" b="1" dirty="0">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 Bạch </a:t>
            </a:r>
            <a:r>
              <a:rPr lang="en-US" sz="2800" b="1" dirty="0" err="1">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Mã</a:t>
            </a:r>
            <a:r>
              <a:rPr lang="en-US" sz="2800" b="1" dirty="0">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đến</a:t>
            </a:r>
            <a:r>
              <a:rPr lang="en-US" sz="2800" b="1" dirty="0">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 Phan </a:t>
            </a:r>
            <a:r>
              <a:rPr lang="en-US" sz="2800" b="1" dirty="0" err="1">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Thiết</a:t>
            </a:r>
            <a:r>
              <a:rPr lang="en-US" sz="2800" b="1" dirty="0">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 - Hình 2 </a:t>
            </a:r>
            <a:r>
              <a:rPr lang="en-US" sz="2800" b="1" dirty="0" err="1">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trong</a:t>
            </a:r>
            <a:r>
              <a:rPr lang="en-US" sz="2800" b="1" dirty="0">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 SGK)</a:t>
            </a:r>
          </a:p>
          <a:p>
            <a:pPr algn="just">
              <a:lnSpc>
                <a:spcPts val="4000"/>
              </a:lnSpc>
            </a:pP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1.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Hành</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trình</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Hãy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kể</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tên</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các</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dạng</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địa</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hình</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chính</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mà</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đoàn</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thám</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hiểm</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đi</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qua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theo</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thứ</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tự</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từ</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Tây sang Đông.</a:t>
            </a:r>
          </a:p>
          <a:p>
            <a:pPr algn="just">
              <a:lnSpc>
                <a:spcPts val="4000"/>
              </a:lnSpc>
            </a:pP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a:t>
            </a:r>
          </a:p>
          <a:p>
            <a:pPr algn="just">
              <a:lnSpc>
                <a:spcPts val="4000"/>
              </a:lnSpc>
            </a:pP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2.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Trạm</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dừng</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chân</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Hãy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xác</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định</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độ</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cao</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của</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các</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địa</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điểm</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sau</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trên</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hành</a:t>
            </a:r>
            <a:r>
              <a:rPr lang="en-US" sz="2800"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trình</a:t>
            </a:r>
            <a:endPar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endParaRPr>
          </a:p>
          <a:p>
            <a:pPr algn="just">
              <a:lnSpc>
                <a:spcPts val="4000"/>
              </a:lnSpc>
            </a:pP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Đỉnh Ngọc Linh:……………………………………………… </a:t>
            </a:r>
          </a:p>
          <a:p>
            <a:pPr algn="just">
              <a:lnSpc>
                <a:spcPts val="4000"/>
              </a:lnSpc>
            </a:pP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Hồ</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Lăk</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a:t>
            </a:r>
          </a:p>
          <a:p>
            <a:pPr algn="just">
              <a:lnSpc>
                <a:spcPts val="4000"/>
              </a:lnSpc>
            </a:pP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Địa</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điểm</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cao</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nhất</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trên</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lát</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cắt</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a:t>
            </a:r>
          </a:p>
          <a:p>
            <a:pPr algn="just">
              <a:lnSpc>
                <a:spcPts val="4000"/>
              </a:lnSpc>
            </a:pP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Địa</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điểm</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thấp</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nhất</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trên</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lát</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2800"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cắt</a:t>
            </a:r>
            <a:r>
              <a:rPr lang="en-US" sz="2800"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a:t>
            </a:r>
          </a:p>
        </p:txBody>
      </p:sp>
      <p:pic>
        <p:nvPicPr>
          <p:cNvPr id="7" name="Hình ảnh 6">
            <a:extLst>
              <a:ext uri="{FF2B5EF4-FFF2-40B4-BE49-F238E27FC236}">
                <a16:creationId xmlns:a16="http://schemas.microsoft.com/office/drawing/2014/main" id="{09131366-8D22-8EA5-A1F1-B56C223CBCC6}"/>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2057400" y="184616"/>
            <a:ext cx="12807929" cy="5029200"/>
          </a:xfrm>
          <a:prstGeom prst="rect">
            <a:avLst/>
          </a:prstGeom>
        </p:spPr>
      </p:pic>
      <p:grpSp>
        <p:nvGrpSpPr>
          <p:cNvPr id="8" name="Group 7">
            <a:extLst>
              <a:ext uri="{FF2B5EF4-FFF2-40B4-BE49-F238E27FC236}">
                <a16:creationId xmlns:a16="http://schemas.microsoft.com/office/drawing/2014/main" id="{9B43DCAE-269D-4083-7EC5-E2C17F0D324B}"/>
              </a:ext>
            </a:extLst>
          </p:cNvPr>
          <p:cNvGrpSpPr/>
          <p:nvPr/>
        </p:nvGrpSpPr>
        <p:grpSpPr>
          <a:xfrm>
            <a:off x="4669497" y="173833"/>
            <a:ext cx="1504950" cy="857059"/>
            <a:chOff x="0" y="-57149"/>
            <a:chExt cx="2006600" cy="1142745"/>
          </a:xfrm>
        </p:grpSpPr>
        <p:sp>
          <p:nvSpPr>
            <p:cNvPr id="9" name="Freeform 8">
              <a:extLst>
                <a:ext uri="{FF2B5EF4-FFF2-40B4-BE49-F238E27FC236}">
                  <a16:creationId xmlns:a16="http://schemas.microsoft.com/office/drawing/2014/main" id="{51A758C2-6014-21FB-2709-CF8D5BD96AC4}"/>
                </a:ext>
              </a:extLst>
            </p:cNvPr>
            <p:cNvSpPr/>
            <p:nvPr/>
          </p:nvSpPr>
          <p:spPr>
            <a:xfrm>
              <a:off x="12700" y="12700"/>
              <a:ext cx="1981200" cy="1060196"/>
            </a:xfrm>
            <a:custGeom>
              <a:avLst/>
              <a:gdLst/>
              <a:ahLst/>
              <a:cxnLst/>
              <a:rect l="l" t="t" r="r" b="b"/>
              <a:pathLst>
                <a:path w="1981200" h="1060196">
                  <a:moveTo>
                    <a:pt x="0" y="176657"/>
                  </a:moveTo>
                  <a:cubicBezTo>
                    <a:pt x="0" y="79121"/>
                    <a:pt x="80010" y="0"/>
                    <a:pt x="178689" y="0"/>
                  </a:cubicBezTo>
                  <a:lnTo>
                    <a:pt x="1802511" y="0"/>
                  </a:lnTo>
                  <a:cubicBezTo>
                    <a:pt x="1901190" y="0"/>
                    <a:pt x="1981200" y="79121"/>
                    <a:pt x="1981200" y="176657"/>
                  </a:cubicBezTo>
                  <a:lnTo>
                    <a:pt x="1981200" y="883539"/>
                  </a:lnTo>
                  <a:cubicBezTo>
                    <a:pt x="1981200" y="981075"/>
                    <a:pt x="1901190" y="1060196"/>
                    <a:pt x="1802511" y="1060196"/>
                  </a:cubicBezTo>
                  <a:lnTo>
                    <a:pt x="178689" y="1060196"/>
                  </a:lnTo>
                  <a:cubicBezTo>
                    <a:pt x="80010" y="1060196"/>
                    <a:pt x="0" y="981075"/>
                    <a:pt x="0" y="883539"/>
                  </a:cubicBezTo>
                  <a:close/>
                </a:path>
              </a:pathLst>
            </a:custGeom>
            <a:solidFill>
              <a:srgbClr val="002060"/>
            </a:solidFill>
          </p:spPr>
          <p:txBody>
            <a:bodyPr/>
            <a:lstStyle/>
            <a:p>
              <a:endParaRPr lang="en-US"/>
            </a:p>
          </p:txBody>
        </p:sp>
        <p:sp>
          <p:nvSpPr>
            <p:cNvPr id="10" name="Freeform 9">
              <a:extLst>
                <a:ext uri="{FF2B5EF4-FFF2-40B4-BE49-F238E27FC236}">
                  <a16:creationId xmlns:a16="http://schemas.microsoft.com/office/drawing/2014/main" id="{3656F35E-9283-2146-A032-57A14F75FDB5}"/>
                </a:ext>
              </a:extLst>
            </p:cNvPr>
            <p:cNvSpPr/>
            <p:nvPr/>
          </p:nvSpPr>
          <p:spPr>
            <a:xfrm>
              <a:off x="0" y="0"/>
              <a:ext cx="2006600" cy="1085596"/>
            </a:xfrm>
            <a:custGeom>
              <a:avLst/>
              <a:gdLst/>
              <a:ahLst/>
              <a:cxnLst/>
              <a:rect l="l" t="t" r="r" b="b"/>
              <a:pathLst>
                <a:path w="2006600" h="1085596">
                  <a:moveTo>
                    <a:pt x="0" y="189357"/>
                  </a:moveTo>
                  <a:cubicBezTo>
                    <a:pt x="0" y="84709"/>
                    <a:pt x="85852" y="0"/>
                    <a:pt x="191389" y="0"/>
                  </a:cubicBezTo>
                  <a:lnTo>
                    <a:pt x="1815211" y="0"/>
                  </a:lnTo>
                  <a:lnTo>
                    <a:pt x="1815211" y="12700"/>
                  </a:lnTo>
                  <a:lnTo>
                    <a:pt x="1815211" y="0"/>
                  </a:lnTo>
                  <a:cubicBezTo>
                    <a:pt x="1920748" y="0"/>
                    <a:pt x="2006600" y="84709"/>
                    <a:pt x="2006600" y="189357"/>
                  </a:cubicBezTo>
                  <a:lnTo>
                    <a:pt x="1993900" y="189357"/>
                  </a:lnTo>
                  <a:lnTo>
                    <a:pt x="2006600" y="189357"/>
                  </a:lnTo>
                  <a:lnTo>
                    <a:pt x="2006600" y="896239"/>
                  </a:lnTo>
                  <a:lnTo>
                    <a:pt x="1993900" y="896239"/>
                  </a:lnTo>
                  <a:lnTo>
                    <a:pt x="2006600" y="896239"/>
                  </a:lnTo>
                  <a:cubicBezTo>
                    <a:pt x="2006600" y="1001014"/>
                    <a:pt x="1920748" y="1085596"/>
                    <a:pt x="1815211" y="1085596"/>
                  </a:cubicBezTo>
                  <a:lnTo>
                    <a:pt x="1815211" y="1072896"/>
                  </a:lnTo>
                  <a:lnTo>
                    <a:pt x="1815211" y="1085596"/>
                  </a:lnTo>
                  <a:lnTo>
                    <a:pt x="191389" y="1085596"/>
                  </a:lnTo>
                  <a:lnTo>
                    <a:pt x="191389" y="1072896"/>
                  </a:lnTo>
                  <a:lnTo>
                    <a:pt x="191389" y="1085596"/>
                  </a:lnTo>
                  <a:cubicBezTo>
                    <a:pt x="85852" y="1085596"/>
                    <a:pt x="0" y="1000887"/>
                    <a:pt x="0" y="896239"/>
                  </a:cubicBezTo>
                  <a:lnTo>
                    <a:pt x="0" y="189357"/>
                  </a:lnTo>
                  <a:lnTo>
                    <a:pt x="12700" y="189357"/>
                  </a:lnTo>
                  <a:lnTo>
                    <a:pt x="0" y="189357"/>
                  </a:lnTo>
                  <a:moveTo>
                    <a:pt x="25400" y="189357"/>
                  </a:moveTo>
                  <a:lnTo>
                    <a:pt x="25400" y="896239"/>
                  </a:lnTo>
                  <a:lnTo>
                    <a:pt x="12700" y="896239"/>
                  </a:lnTo>
                  <a:lnTo>
                    <a:pt x="25400" y="896239"/>
                  </a:lnTo>
                  <a:cubicBezTo>
                    <a:pt x="25400" y="986663"/>
                    <a:pt x="99568" y="1060196"/>
                    <a:pt x="191389" y="1060196"/>
                  </a:cubicBezTo>
                  <a:lnTo>
                    <a:pt x="1815211" y="1060196"/>
                  </a:lnTo>
                  <a:cubicBezTo>
                    <a:pt x="1907032" y="1060196"/>
                    <a:pt x="1981200" y="986663"/>
                    <a:pt x="1981200" y="896239"/>
                  </a:cubicBezTo>
                  <a:lnTo>
                    <a:pt x="1981200" y="189357"/>
                  </a:lnTo>
                  <a:cubicBezTo>
                    <a:pt x="1981200" y="98933"/>
                    <a:pt x="1907032" y="25400"/>
                    <a:pt x="1815211" y="25400"/>
                  </a:cubicBezTo>
                  <a:lnTo>
                    <a:pt x="191389" y="25400"/>
                  </a:lnTo>
                  <a:lnTo>
                    <a:pt x="191389" y="12700"/>
                  </a:lnTo>
                  <a:lnTo>
                    <a:pt x="191389" y="25400"/>
                  </a:lnTo>
                  <a:cubicBezTo>
                    <a:pt x="99568" y="25400"/>
                    <a:pt x="25400" y="98933"/>
                    <a:pt x="25400" y="189357"/>
                  </a:cubicBezTo>
                  <a:close/>
                </a:path>
              </a:pathLst>
            </a:custGeom>
            <a:solidFill>
              <a:srgbClr val="2F528F"/>
            </a:solidFill>
          </p:spPr>
          <p:txBody>
            <a:bodyPr/>
            <a:lstStyle/>
            <a:p>
              <a:endParaRPr lang="en-US"/>
            </a:p>
          </p:txBody>
        </p:sp>
        <p:sp>
          <p:nvSpPr>
            <p:cNvPr id="11" name="TextBox 10">
              <a:extLst>
                <a:ext uri="{FF2B5EF4-FFF2-40B4-BE49-F238E27FC236}">
                  <a16:creationId xmlns:a16="http://schemas.microsoft.com/office/drawing/2014/main" id="{4EC26073-0A62-BA7D-18B3-279B504F30E7}"/>
                </a:ext>
              </a:extLst>
            </p:cNvPr>
            <p:cNvSpPr txBox="1"/>
            <p:nvPr/>
          </p:nvSpPr>
          <p:spPr>
            <a:xfrm>
              <a:off x="0" y="-57149"/>
              <a:ext cx="1993900" cy="1142739"/>
            </a:xfrm>
            <a:prstGeom prst="rect">
              <a:avLst/>
            </a:prstGeom>
          </p:spPr>
          <p:txBody>
            <a:bodyPr lIns="50800" tIns="50800" rIns="50800" bIns="50800" rtlCol="0" anchor="ctr"/>
            <a:lstStyle/>
            <a:p>
              <a:pPr algn="ctr">
                <a:lnSpc>
                  <a:spcPts val="3240"/>
                </a:lnSpc>
              </a:pPr>
              <a:r>
                <a:rPr lang="en-US" sz="2700" dirty="0" err="1">
                  <a:solidFill>
                    <a:srgbClr val="FFFFFF"/>
                  </a:solidFill>
                  <a:latin typeface="Calibri (MS)"/>
                  <a:ea typeface="Calibri (MS)"/>
                  <a:cs typeface="Calibri (MS)"/>
                  <a:sym typeface="Calibri (MS)"/>
                </a:rPr>
                <a:t>Núi</a:t>
              </a:r>
              <a:endParaRPr lang="en-US" sz="2700" dirty="0">
                <a:solidFill>
                  <a:srgbClr val="FFFFFF"/>
                </a:solidFill>
                <a:latin typeface="Calibri (MS)"/>
                <a:ea typeface="Calibri (MS)"/>
                <a:cs typeface="Calibri (MS)"/>
                <a:sym typeface="Calibri (MS)"/>
              </a:endParaRPr>
            </a:p>
          </p:txBody>
        </p:sp>
      </p:grpSp>
      <p:grpSp>
        <p:nvGrpSpPr>
          <p:cNvPr id="12" name="Group 11">
            <a:extLst>
              <a:ext uri="{FF2B5EF4-FFF2-40B4-BE49-F238E27FC236}">
                <a16:creationId xmlns:a16="http://schemas.microsoft.com/office/drawing/2014/main" id="{0F6DF640-FD4D-855A-2CED-36796EAE2DD3}"/>
              </a:ext>
            </a:extLst>
          </p:cNvPr>
          <p:cNvGrpSpPr/>
          <p:nvPr/>
        </p:nvGrpSpPr>
        <p:grpSpPr>
          <a:xfrm>
            <a:off x="8777288" y="963183"/>
            <a:ext cx="2457450" cy="866579"/>
            <a:chOff x="-82551" y="0"/>
            <a:chExt cx="3276600" cy="1155438"/>
          </a:xfrm>
        </p:grpSpPr>
        <p:sp>
          <p:nvSpPr>
            <p:cNvPr id="13" name="Freeform 12">
              <a:extLst>
                <a:ext uri="{FF2B5EF4-FFF2-40B4-BE49-F238E27FC236}">
                  <a16:creationId xmlns:a16="http://schemas.microsoft.com/office/drawing/2014/main" id="{A2751553-5936-2C54-E13C-9266A11BF906}"/>
                </a:ext>
              </a:extLst>
            </p:cNvPr>
            <p:cNvSpPr/>
            <p:nvPr/>
          </p:nvSpPr>
          <p:spPr>
            <a:xfrm>
              <a:off x="-82551" y="12700"/>
              <a:ext cx="3276600" cy="1060195"/>
            </a:xfrm>
            <a:custGeom>
              <a:avLst/>
              <a:gdLst/>
              <a:ahLst/>
              <a:cxnLst/>
              <a:rect l="l" t="t" r="r" b="b"/>
              <a:pathLst>
                <a:path w="1981200" h="1060196">
                  <a:moveTo>
                    <a:pt x="0" y="176657"/>
                  </a:moveTo>
                  <a:cubicBezTo>
                    <a:pt x="0" y="79121"/>
                    <a:pt x="80010" y="0"/>
                    <a:pt x="178689" y="0"/>
                  </a:cubicBezTo>
                  <a:lnTo>
                    <a:pt x="1802511" y="0"/>
                  </a:lnTo>
                  <a:cubicBezTo>
                    <a:pt x="1901190" y="0"/>
                    <a:pt x="1981200" y="79121"/>
                    <a:pt x="1981200" y="176657"/>
                  </a:cubicBezTo>
                  <a:lnTo>
                    <a:pt x="1981200" y="883539"/>
                  </a:lnTo>
                  <a:cubicBezTo>
                    <a:pt x="1981200" y="981075"/>
                    <a:pt x="1901190" y="1060196"/>
                    <a:pt x="1802511" y="1060196"/>
                  </a:cubicBezTo>
                  <a:lnTo>
                    <a:pt x="178689" y="1060196"/>
                  </a:lnTo>
                  <a:cubicBezTo>
                    <a:pt x="80010" y="1060196"/>
                    <a:pt x="0" y="981075"/>
                    <a:pt x="0" y="883539"/>
                  </a:cubicBezTo>
                  <a:close/>
                </a:path>
              </a:pathLst>
            </a:custGeom>
            <a:solidFill>
              <a:srgbClr val="002060"/>
            </a:solidFill>
          </p:spPr>
          <p:txBody>
            <a:bodyPr/>
            <a:lstStyle/>
            <a:p>
              <a:endParaRPr lang="en-US" dirty="0"/>
            </a:p>
          </p:txBody>
        </p:sp>
        <p:sp>
          <p:nvSpPr>
            <p:cNvPr id="14" name="Freeform 13">
              <a:extLst>
                <a:ext uri="{FF2B5EF4-FFF2-40B4-BE49-F238E27FC236}">
                  <a16:creationId xmlns:a16="http://schemas.microsoft.com/office/drawing/2014/main" id="{5E43959C-BF7C-F553-8500-7CD1E7398F36}"/>
                </a:ext>
              </a:extLst>
            </p:cNvPr>
            <p:cNvSpPr/>
            <p:nvPr/>
          </p:nvSpPr>
          <p:spPr>
            <a:xfrm>
              <a:off x="0" y="0"/>
              <a:ext cx="2006600" cy="1085596"/>
            </a:xfrm>
            <a:custGeom>
              <a:avLst/>
              <a:gdLst/>
              <a:ahLst/>
              <a:cxnLst/>
              <a:rect l="l" t="t" r="r" b="b"/>
              <a:pathLst>
                <a:path w="2006600" h="1085596">
                  <a:moveTo>
                    <a:pt x="0" y="189357"/>
                  </a:moveTo>
                  <a:cubicBezTo>
                    <a:pt x="0" y="84709"/>
                    <a:pt x="85852" y="0"/>
                    <a:pt x="191389" y="0"/>
                  </a:cubicBezTo>
                  <a:lnTo>
                    <a:pt x="1815211" y="0"/>
                  </a:lnTo>
                  <a:lnTo>
                    <a:pt x="1815211" y="12700"/>
                  </a:lnTo>
                  <a:lnTo>
                    <a:pt x="1815211" y="0"/>
                  </a:lnTo>
                  <a:cubicBezTo>
                    <a:pt x="1920748" y="0"/>
                    <a:pt x="2006600" y="84709"/>
                    <a:pt x="2006600" y="189357"/>
                  </a:cubicBezTo>
                  <a:lnTo>
                    <a:pt x="1993900" y="189357"/>
                  </a:lnTo>
                  <a:lnTo>
                    <a:pt x="2006600" y="189357"/>
                  </a:lnTo>
                  <a:lnTo>
                    <a:pt x="2006600" y="896239"/>
                  </a:lnTo>
                  <a:lnTo>
                    <a:pt x="1993900" y="896239"/>
                  </a:lnTo>
                  <a:lnTo>
                    <a:pt x="2006600" y="896239"/>
                  </a:lnTo>
                  <a:cubicBezTo>
                    <a:pt x="2006600" y="1001014"/>
                    <a:pt x="1920748" y="1085596"/>
                    <a:pt x="1815211" y="1085596"/>
                  </a:cubicBezTo>
                  <a:lnTo>
                    <a:pt x="1815211" y="1072896"/>
                  </a:lnTo>
                  <a:lnTo>
                    <a:pt x="1815211" y="1085596"/>
                  </a:lnTo>
                  <a:lnTo>
                    <a:pt x="191389" y="1085596"/>
                  </a:lnTo>
                  <a:lnTo>
                    <a:pt x="191389" y="1072896"/>
                  </a:lnTo>
                  <a:lnTo>
                    <a:pt x="191389" y="1085596"/>
                  </a:lnTo>
                  <a:cubicBezTo>
                    <a:pt x="85852" y="1085596"/>
                    <a:pt x="0" y="1000887"/>
                    <a:pt x="0" y="896239"/>
                  </a:cubicBezTo>
                  <a:lnTo>
                    <a:pt x="0" y="189357"/>
                  </a:lnTo>
                  <a:lnTo>
                    <a:pt x="12700" y="189357"/>
                  </a:lnTo>
                  <a:lnTo>
                    <a:pt x="0" y="189357"/>
                  </a:lnTo>
                  <a:moveTo>
                    <a:pt x="25400" y="189357"/>
                  </a:moveTo>
                  <a:lnTo>
                    <a:pt x="25400" y="896239"/>
                  </a:lnTo>
                  <a:lnTo>
                    <a:pt x="12700" y="896239"/>
                  </a:lnTo>
                  <a:lnTo>
                    <a:pt x="25400" y="896239"/>
                  </a:lnTo>
                  <a:cubicBezTo>
                    <a:pt x="25400" y="986663"/>
                    <a:pt x="99568" y="1060196"/>
                    <a:pt x="191389" y="1060196"/>
                  </a:cubicBezTo>
                  <a:lnTo>
                    <a:pt x="1815211" y="1060196"/>
                  </a:lnTo>
                  <a:cubicBezTo>
                    <a:pt x="1907032" y="1060196"/>
                    <a:pt x="1981200" y="986663"/>
                    <a:pt x="1981200" y="896239"/>
                  </a:cubicBezTo>
                  <a:lnTo>
                    <a:pt x="1981200" y="189357"/>
                  </a:lnTo>
                  <a:cubicBezTo>
                    <a:pt x="1981200" y="98933"/>
                    <a:pt x="1907032" y="25400"/>
                    <a:pt x="1815211" y="25400"/>
                  </a:cubicBezTo>
                  <a:lnTo>
                    <a:pt x="191389" y="25400"/>
                  </a:lnTo>
                  <a:lnTo>
                    <a:pt x="191389" y="12700"/>
                  </a:lnTo>
                  <a:lnTo>
                    <a:pt x="191389" y="25400"/>
                  </a:lnTo>
                  <a:cubicBezTo>
                    <a:pt x="99568" y="25400"/>
                    <a:pt x="25400" y="98933"/>
                    <a:pt x="25400" y="189357"/>
                  </a:cubicBezTo>
                  <a:close/>
                </a:path>
              </a:pathLst>
            </a:custGeom>
            <a:solidFill>
              <a:srgbClr val="2F528F"/>
            </a:solidFill>
          </p:spPr>
          <p:txBody>
            <a:bodyPr/>
            <a:lstStyle/>
            <a:p>
              <a:endParaRPr lang="en-US"/>
            </a:p>
          </p:txBody>
        </p:sp>
        <p:sp>
          <p:nvSpPr>
            <p:cNvPr id="15" name="TextBox 14">
              <a:extLst>
                <a:ext uri="{FF2B5EF4-FFF2-40B4-BE49-F238E27FC236}">
                  <a16:creationId xmlns:a16="http://schemas.microsoft.com/office/drawing/2014/main" id="{099419B9-F401-6DFD-6F17-2F3FE0AAF3F3}"/>
                </a:ext>
              </a:extLst>
            </p:cNvPr>
            <p:cNvSpPr txBox="1"/>
            <p:nvPr/>
          </p:nvSpPr>
          <p:spPr>
            <a:xfrm>
              <a:off x="12700" y="12700"/>
              <a:ext cx="3086100" cy="1142738"/>
            </a:xfrm>
            <a:prstGeom prst="rect">
              <a:avLst/>
            </a:prstGeom>
            <a:ln>
              <a:noFill/>
            </a:ln>
          </p:spPr>
          <p:txBody>
            <a:bodyPr lIns="50800" tIns="50800" rIns="50800" bIns="50800" rtlCol="0" anchor="ctr"/>
            <a:lstStyle/>
            <a:p>
              <a:pPr algn="ctr">
                <a:lnSpc>
                  <a:spcPts val="3240"/>
                </a:lnSpc>
              </a:pPr>
              <a:r>
                <a:rPr lang="en-US" sz="2700" dirty="0">
                  <a:solidFill>
                    <a:srgbClr val="FFFFFF"/>
                  </a:solidFill>
                  <a:latin typeface="Calibri (MS)"/>
                  <a:ea typeface="Calibri (MS)"/>
                  <a:cs typeface="Calibri (MS)"/>
                  <a:sym typeface="Calibri (MS)"/>
                </a:rPr>
                <a:t>Cao </a:t>
              </a:r>
              <a:r>
                <a:rPr lang="en-US" sz="2700" dirty="0" err="1">
                  <a:solidFill>
                    <a:srgbClr val="FFFFFF"/>
                  </a:solidFill>
                  <a:latin typeface="Calibri (MS)"/>
                  <a:ea typeface="Calibri (MS)"/>
                  <a:cs typeface="Calibri (MS)"/>
                  <a:sym typeface="Calibri (MS)"/>
                </a:rPr>
                <a:t>nguyên</a:t>
              </a:r>
              <a:endParaRPr lang="en-US" sz="2700" dirty="0">
                <a:solidFill>
                  <a:srgbClr val="FFFFFF"/>
                </a:solidFill>
                <a:latin typeface="Calibri (MS)"/>
                <a:ea typeface="Calibri (MS)"/>
                <a:cs typeface="Calibri (MS)"/>
                <a:sym typeface="Calibri (MS)"/>
              </a:endParaRPr>
            </a:p>
          </p:txBody>
        </p:sp>
      </p:grpSp>
      <p:grpSp>
        <p:nvGrpSpPr>
          <p:cNvPr id="16" name="Group 15">
            <a:extLst>
              <a:ext uri="{FF2B5EF4-FFF2-40B4-BE49-F238E27FC236}">
                <a16:creationId xmlns:a16="http://schemas.microsoft.com/office/drawing/2014/main" id="{A8D14C42-06BA-521D-170B-EF566A653208}"/>
              </a:ext>
            </a:extLst>
          </p:cNvPr>
          <p:cNvGrpSpPr/>
          <p:nvPr/>
        </p:nvGrpSpPr>
        <p:grpSpPr>
          <a:xfrm>
            <a:off x="12196762" y="1348848"/>
            <a:ext cx="2314575" cy="814191"/>
            <a:chOff x="0" y="0"/>
            <a:chExt cx="2006600" cy="1085588"/>
          </a:xfrm>
        </p:grpSpPr>
        <p:sp>
          <p:nvSpPr>
            <p:cNvPr id="17" name="Freeform 16">
              <a:extLst>
                <a:ext uri="{FF2B5EF4-FFF2-40B4-BE49-F238E27FC236}">
                  <a16:creationId xmlns:a16="http://schemas.microsoft.com/office/drawing/2014/main" id="{2BF04621-FF53-A756-5BDA-2BF73CFE00A4}"/>
                </a:ext>
              </a:extLst>
            </p:cNvPr>
            <p:cNvSpPr/>
            <p:nvPr/>
          </p:nvSpPr>
          <p:spPr>
            <a:xfrm>
              <a:off x="12700" y="12700"/>
              <a:ext cx="1981200" cy="1060196"/>
            </a:xfrm>
            <a:custGeom>
              <a:avLst/>
              <a:gdLst/>
              <a:ahLst/>
              <a:cxnLst/>
              <a:rect l="l" t="t" r="r" b="b"/>
              <a:pathLst>
                <a:path w="1981200" h="1060196">
                  <a:moveTo>
                    <a:pt x="0" y="176657"/>
                  </a:moveTo>
                  <a:cubicBezTo>
                    <a:pt x="0" y="79121"/>
                    <a:pt x="80010" y="0"/>
                    <a:pt x="178689" y="0"/>
                  </a:cubicBezTo>
                  <a:lnTo>
                    <a:pt x="1802511" y="0"/>
                  </a:lnTo>
                  <a:cubicBezTo>
                    <a:pt x="1901190" y="0"/>
                    <a:pt x="1981200" y="79121"/>
                    <a:pt x="1981200" y="176657"/>
                  </a:cubicBezTo>
                  <a:lnTo>
                    <a:pt x="1981200" y="883539"/>
                  </a:lnTo>
                  <a:cubicBezTo>
                    <a:pt x="1981200" y="981075"/>
                    <a:pt x="1901190" y="1060196"/>
                    <a:pt x="1802511" y="1060196"/>
                  </a:cubicBezTo>
                  <a:lnTo>
                    <a:pt x="178689" y="1060196"/>
                  </a:lnTo>
                  <a:cubicBezTo>
                    <a:pt x="80010" y="1060196"/>
                    <a:pt x="0" y="981075"/>
                    <a:pt x="0" y="883539"/>
                  </a:cubicBezTo>
                  <a:close/>
                </a:path>
              </a:pathLst>
            </a:custGeom>
            <a:solidFill>
              <a:srgbClr val="002060"/>
            </a:solidFill>
          </p:spPr>
          <p:txBody>
            <a:bodyPr/>
            <a:lstStyle/>
            <a:p>
              <a:endParaRPr lang="en-US"/>
            </a:p>
          </p:txBody>
        </p:sp>
        <p:sp>
          <p:nvSpPr>
            <p:cNvPr id="18" name="Freeform 17">
              <a:extLst>
                <a:ext uri="{FF2B5EF4-FFF2-40B4-BE49-F238E27FC236}">
                  <a16:creationId xmlns:a16="http://schemas.microsoft.com/office/drawing/2014/main" id="{8238E161-FAFF-1327-6776-96AC316954DD}"/>
                </a:ext>
              </a:extLst>
            </p:cNvPr>
            <p:cNvSpPr/>
            <p:nvPr/>
          </p:nvSpPr>
          <p:spPr>
            <a:xfrm>
              <a:off x="0" y="0"/>
              <a:ext cx="2006600" cy="1085596"/>
            </a:xfrm>
            <a:custGeom>
              <a:avLst/>
              <a:gdLst/>
              <a:ahLst/>
              <a:cxnLst/>
              <a:rect l="l" t="t" r="r" b="b"/>
              <a:pathLst>
                <a:path w="2006600" h="1085596">
                  <a:moveTo>
                    <a:pt x="0" y="189357"/>
                  </a:moveTo>
                  <a:cubicBezTo>
                    <a:pt x="0" y="84709"/>
                    <a:pt x="85852" y="0"/>
                    <a:pt x="191389" y="0"/>
                  </a:cubicBezTo>
                  <a:lnTo>
                    <a:pt x="1815211" y="0"/>
                  </a:lnTo>
                  <a:lnTo>
                    <a:pt x="1815211" y="12700"/>
                  </a:lnTo>
                  <a:lnTo>
                    <a:pt x="1815211" y="0"/>
                  </a:lnTo>
                  <a:cubicBezTo>
                    <a:pt x="1920748" y="0"/>
                    <a:pt x="2006600" y="84709"/>
                    <a:pt x="2006600" y="189357"/>
                  </a:cubicBezTo>
                  <a:lnTo>
                    <a:pt x="1993900" y="189357"/>
                  </a:lnTo>
                  <a:lnTo>
                    <a:pt x="2006600" y="189357"/>
                  </a:lnTo>
                  <a:lnTo>
                    <a:pt x="2006600" y="896239"/>
                  </a:lnTo>
                  <a:lnTo>
                    <a:pt x="1993900" y="896239"/>
                  </a:lnTo>
                  <a:lnTo>
                    <a:pt x="2006600" y="896239"/>
                  </a:lnTo>
                  <a:cubicBezTo>
                    <a:pt x="2006600" y="1001014"/>
                    <a:pt x="1920748" y="1085596"/>
                    <a:pt x="1815211" y="1085596"/>
                  </a:cubicBezTo>
                  <a:lnTo>
                    <a:pt x="1815211" y="1072896"/>
                  </a:lnTo>
                  <a:lnTo>
                    <a:pt x="1815211" y="1085596"/>
                  </a:lnTo>
                  <a:lnTo>
                    <a:pt x="191389" y="1085596"/>
                  </a:lnTo>
                  <a:lnTo>
                    <a:pt x="191389" y="1072896"/>
                  </a:lnTo>
                  <a:lnTo>
                    <a:pt x="191389" y="1085596"/>
                  </a:lnTo>
                  <a:cubicBezTo>
                    <a:pt x="85852" y="1085596"/>
                    <a:pt x="0" y="1000887"/>
                    <a:pt x="0" y="896239"/>
                  </a:cubicBezTo>
                  <a:lnTo>
                    <a:pt x="0" y="189357"/>
                  </a:lnTo>
                  <a:lnTo>
                    <a:pt x="12700" y="189357"/>
                  </a:lnTo>
                  <a:lnTo>
                    <a:pt x="0" y="189357"/>
                  </a:lnTo>
                  <a:moveTo>
                    <a:pt x="25400" y="189357"/>
                  </a:moveTo>
                  <a:lnTo>
                    <a:pt x="25400" y="896239"/>
                  </a:lnTo>
                  <a:lnTo>
                    <a:pt x="12700" y="896239"/>
                  </a:lnTo>
                  <a:lnTo>
                    <a:pt x="25400" y="896239"/>
                  </a:lnTo>
                  <a:cubicBezTo>
                    <a:pt x="25400" y="986663"/>
                    <a:pt x="99568" y="1060196"/>
                    <a:pt x="191389" y="1060196"/>
                  </a:cubicBezTo>
                  <a:lnTo>
                    <a:pt x="1815211" y="1060196"/>
                  </a:lnTo>
                  <a:cubicBezTo>
                    <a:pt x="1907032" y="1060196"/>
                    <a:pt x="1981200" y="986663"/>
                    <a:pt x="1981200" y="896239"/>
                  </a:cubicBezTo>
                  <a:lnTo>
                    <a:pt x="1981200" y="189357"/>
                  </a:lnTo>
                  <a:cubicBezTo>
                    <a:pt x="1981200" y="98933"/>
                    <a:pt x="1907032" y="25400"/>
                    <a:pt x="1815211" y="25400"/>
                  </a:cubicBezTo>
                  <a:lnTo>
                    <a:pt x="191389" y="25400"/>
                  </a:lnTo>
                  <a:lnTo>
                    <a:pt x="191389" y="12700"/>
                  </a:lnTo>
                  <a:lnTo>
                    <a:pt x="191389" y="25400"/>
                  </a:lnTo>
                  <a:cubicBezTo>
                    <a:pt x="99568" y="25400"/>
                    <a:pt x="25400" y="98933"/>
                    <a:pt x="25400" y="189357"/>
                  </a:cubicBezTo>
                  <a:close/>
                </a:path>
              </a:pathLst>
            </a:custGeom>
            <a:solidFill>
              <a:srgbClr val="2F528F"/>
            </a:solidFill>
          </p:spPr>
          <p:txBody>
            <a:bodyPr/>
            <a:lstStyle/>
            <a:p>
              <a:endParaRPr lang="en-US"/>
            </a:p>
          </p:txBody>
        </p:sp>
        <p:sp>
          <p:nvSpPr>
            <p:cNvPr id="19" name="TextBox 18">
              <a:extLst>
                <a:ext uri="{FF2B5EF4-FFF2-40B4-BE49-F238E27FC236}">
                  <a16:creationId xmlns:a16="http://schemas.microsoft.com/office/drawing/2014/main" id="{59CDC453-5AF9-197B-9803-F2080FFDF590}"/>
                </a:ext>
              </a:extLst>
            </p:cNvPr>
            <p:cNvSpPr txBox="1"/>
            <p:nvPr/>
          </p:nvSpPr>
          <p:spPr>
            <a:xfrm>
              <a:off x="0" y="-57150"/>
              <a:ext cx="2006600" cy="1142738"/>
            </a:xfrm>
            <a:prstGeom prst="rect">
              <a:avLst/>
            </a:prstGeom>
          </p:spPr>
          <p:txBody>
            <a:bodyPr lIns="50800" tIns="50800" rIns="50800" bIns="50800" rtlCol="0" anchor="ctr"/>
            <a:lstStyle/>
            <a:p>
              <a:pPr algn="ctr">
                <a:lnSpc>
                  <a:spcPts val="3240"/>
                </a:lnSpc>
              </a:pPr>
              <a:r>
                <a:rPr lang="en-US" sz="2700">
                  <a:solidFill>
                    <a:srgbClr val="FFFFFF"/>
                  </a:solidFill>
                  <a:latin typeface="Calibri (MS)"/>
                  <a:ea typeface="Calibri (MS)"/>
                  <a:cs typeface="Calibri (MS)"/>
                  <a:sym typeface="Calibri (MS)"/>
                </a:rPr>
                <a:t>Đồng bằng</a:t>
              </a:r>
            </a:p>
          </p:txBody>
        </p:sp>
      </p:grpSp>
      <p:sp>
        <p:nvSpPr>
          <p:cNvPr id="20" name="TextBox 5">
            <a:extLst>
              <a:ext uri="{FF2B5EF4-FFF2-40B4-BE49-F238E27FC236}">
                <a16:creationId xmlns:a16="http://schemas.microsoft.com/office/drawing/2014/main" id="{B03B5B45-8AFE-98E1-7F56-086E22EAEFD9}"/>
              </a:ext>
            </a:extLst>
          </p:cNvPr>
          <p:cNvSpPr txBox="1"/>
          <p:nvPr/>
        </p:nvSpPr>
        <p:spPr>
          <a:xfrm>
            <a:off x="914400" y="6746214"/>
            <a:ext cx="13271129" cy="559064"/>
          </a:xfrm>
          <a:prstGeom prst="rect">
            <a:avLst/>
          </a:prstGeom>
        </p:spPr>
        <p:txBody>
          <a:bodyPr lIns="0" tIns="0" rIns="0" bIns="0" rtlCol="0" anchor="t">
            <a:spAutoFit/>
          </a:bodyPr>
          <a:lstStyle/>
          <a:p>
            <a:pPr algn="l">
              <a:lnSpc>
                <a:spcPts val="5040"/>
              </a:lnSpc>
            </a:pPr>
            <a:r>
              <a:rPr lang="en-US" sz="2600" dirty="0">
                <a:solidFill>
                  <a:srgbClr val="FF0000"/>
                </a:solidFill>
                <a:latin typeface="Times New Roman" panose="02020603050405020304" pitchFamily="18" charset="0"/>
                <a:ea typeface="Arimo"/>
                <a:cs typeface="Times New Roman" panose="02020603050405020304" pitchFamily="18" charset="0"/>
                <a:sym typeface="Arimo"/>
              </a:rPr>
              <a:t>=&gt; </a:t>
            </a:r>
            <a:r>
              <a:rPr lang="en-US" sz="2600" dirty="0" err="1">
                <a:solidFill>
                  <a:srgbClr val="FF0000"/>
                </a:solidFill>
                <a:latin typeface="Times New Roman" panose="02020603050405020304" pitchFamily="18" charset="0"/>
                <a:ea typeface="Arimo"/>
                <a:cs typeface="Times New Roman" panose="02020603050405020304" pitchFamily="18" charset="0"/>
                <a:sym typeface="Arimo"/>
              </a:rPr>
              <a:t>Núi</a:t>
            </a:r>
            <a:r>
              <a:rPr lang="en-US" sz="2600" dirty="0">
                <a:solidFill>
                  <a:srgbClr val="FF0000"/>
                </a:solidFill>
                <a:latin typeface="Times New Roman" panose="02020603050405020304" pitchFamily="18" charset="0"/>
                <a:ea typeface="Arimo"/>
                <a:cs typeface="Times New Roman" panose="02020603050405020304" pitchFamily="18" charset="0"/>
                <a:sym typeface="Arimo"/>
              </a:rPr>
              <a:t> -&gt; Cao </a:t>
            </a:r>
            <a:r>
              <a:rPr lang="en-US" sz="2600" dirty="0" err="1">
                <a:solidFill>
                  <a:srgbClr val="FF0000"/>
                </a:solidFill>
                <a:latin typeface="Times New Roman" panose="02020603050405020304" pitchFamily="18" charset="0"/>
                <a:ea typeface="Arimo"/>
                <a:cs typeface="Times New Roman" panose="02020603050405020304" pitchFamily="18" charset="0"/>
                <a:sym typeface="Arimo"/>
              </a:rPr>
              <a:t>nguyên</a:t>
            </a:r>
            <a:r>
              <a:rPr lang="en-US" sz="2600" dirty="0">
                <a:solidFill>
                  <a:srgbClr val="FF0000"/>
                </a:solidFill>
                <a:latin typeface="Times New Roman" panose="02020603050405020304" pitchFamily="18" charset="0"/>
                <a:ea typeface="Arimo"/>
                <a:cs typeface="Times New Roman" panose="02020603050405020304" pitchFamily="18" charset="0"/>
                <a:sym typeface="Arimo"/>
              </a:rPr>
              <a:t> -&gt; </a:t>
            </a:r>
            <a:r>
              <a:rPr lang="en-US" sz="2600" dirty="0" err="1">
                <a:solidFill>
                  <a:srgbClr val="FF0000"/>
                </a:solidFill>
                <a:latin typeface="Times New Roman" panose="02020603050405020304" pitchFamily="18" charset="0"/>
                <a:ea typeface="Arimo"/>
                <a:cs typeface="Times New Roman" panose="02020603050405020304" pitchFamily="18" charset="0"/>
                <a:sym typeface="Arimo"/>
              </a:rPr>
              <a:t>Đồng</a:t>
            </a:r>
            <a:r>
              <a:rPr lang="en-US" sz="26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600" dirty="0" err="1">
                <a:solidFill>
                  <a:srgbClr val="FF0000"/>
                </a:solidFill>
                <a:latin typeface="Times New Roman" panose="02020603050405020304" pitchFamily="18" charset="0"/>
                <a:ea typeface="Arimo"/>
                <a:cs typeface="Times New Roman" panose="02020603050405020304" pitchFamily="18" charset="0"/>
                <a:sym typeface="Arimo"/>
              </a:rPr>
              <a:t>bằng</a:t>
            </a:r>
            <a:endParaRPr lang="en-US" sz="2600" dirty="0">
              <a:solidFill>
                <a:srgbClr val="FF0000"/>
              </a:solidFill>
              <a:latin typeface="Times New Roman" panose="02020603050405020304" pitchFamily="18" charset="0"/>
              <a:ea typeface="Arimo"/>
              <a:cs typeface="Times New Roman" panose="02020603050405020304" pitchFamily="18" charset="0"/>
              <a:sym typeface="Arimo"/>
            </a:endParaRPr>
          </a:p>
        </p:txBody>
      </p:sp>
      <p:sp>
        <p:nvSpPr>
          <p:cNvPr id="21" name="TextBox 5">
            <a:extLst>
              <a:ext uri="{FF2B5EF4-FFF2-40B4-BE49-F238E27FC236}">
                <a16:creationId xmlns:a16="http://schemas.microsoft.com/office/drawing/2014/main" id="{A5D1AB7B-5F6A-7B80-CD64-60ED9C90BC50}"/>
              </a:ext>
            </a:extLst>
          </p:cNvPr>
          <p:cNvSpPr txBox="1"/>
          <p:nvPr/>
        </p:nvSpPr>
        <p:spPr>
          <a:xfrm>
            <a:off x="3708586" y="7844433"/>
            <a:ext cx="13271129" cy="559064"/>
          </a:xfrm>
          <a:prstGeom prst="rect">
            <a:avLst/>
          </a:prstGeom>
        </p:spPr>
        <p:txBody>
          <a:bodyPr lIns="0" tIns="0" rIns="0" bIns="0" rtlCol="0" anchor="t">
            <a:spAutoFit/>
          </a:bodyPr>
          <a:lstStyle/>
          <a:p>
            <a:pPr algn="l">
              <a:lnSpc>
                <a:spcPts val="5040"/>
              </a:lnSpc>
            </a:pPr>
            <a:r>
              <a:rPr lang="en-US" sz="2600" dirty="0">
                <a:solidFill>
                  <a:srgbClr val="FF0000"/>
                </a:solidFill>
                <a:latin typeface="Times New Roman" panose="02020603050405020304" pitchFamily="18" charset="0"/>
                <a:ea typeface="Arimo"/>
                <a:cs typeface="Times New Roman" panose="02020603050405020304" pitchFamily="18" charset="0"/>
                <a:sym typeface="Arimo"/>
              </a:rPr>
              <a:t>2500 m</a:t>
            </a:r>
          </a:p>
        </p:txBody>
      </p:sp>
      <p:sp>
        <p:nvSpPr>
          <p:cNvPr id="22" name="TextBox 5">
            <a:extLst>
              <a:ext uri="{FF2B5EF4-FFF2-40B4-BE49-F238E27FC236}">
                <a16:creationId xmlns:a16="http://schemas.microsoft.com/office/drawing/2014/main" id="{73CED922-A424-57FD-6AA3-0A00744F33C9}"/>
              </a:ext>
            </a:extLst>
          </p:cNvPr>
          <p:cNvSpPr txBox="1"/>
          <p:nvPr/>
        </p:nvSpPr>
        <p:spPr>
          <a:xfrm>
            <a:off x="2508435" y="8376047"/>
            <a:ext cx="13271129" cy="559064"/>
          </a:xfrm>
          <a:prstGeom prst="rect">
            <a:avLst/>
          </a:prstGeom>
        </p:spPr>
        <p:txBody>
          <a:bodyPr lIns="0" tIns="0" rIns="0" bIns="0" rtlCol="0" anchor="t">
            <a:spAutoFit/>
          </a:bodyPr>
          <a:lstStyle/>
          <a:p>
            <a:pPr algn="l">
              <a:lnSpc>
                <a:spcPts val="5040"/>
              </a:lnSpc>
            </a:pPr>
            <a:r>
              <a:rPr lang="en-US" sz="2600" dirty="0">
                <a:solidFill>
                  <a:srgbClr val="FF0000"/>
                </a:solidFill>
                <a:latin typeface="Times New Roman" panose="02020603050405020304" pitchFamily="18" charset="0"/>
                <a:ea typeface="Arimo"/>
                <a:cs typeface="Times New Roman" panose="02020603050405020304" pitchFamily="18" charset="0"/>
                <a:sym typeface="Arimo"/>
              </a:rPr>
              <a:t>500 m</a:t>
            </a:r>
          </a:p>
        </p:txBody>
      </p:sp>
      <p:sp>
        <p:nvSpPr>
          <p:cNvPr id="23" name="TextBox 5">
            <a:extLst>
              <a:ext uri="{FF2B5EF4-FFF2-40B4-BE49-F238E27FC236}">
                <a16:creationId xmlns:a16="http://schemas.microsoft.com/office/drawing/2014/main" id="{47565FC8-504D-89BF-ECF9-B624694936DF}"/>
              </a:ext>
            </a:extLst>
          </p:cNvPr>
          <p:cNvSpPr txBox="1"/>
          <p:nvPr/>
        </p:nvSpPr>
        <p:spPr>
          <a:xfrm>
            <a:off x="5561197" y="8849162"/>
            <a:ext cx="13271129" cy="559064"/>
          </a:xfrm>
          <a:prstGeom prst="rect">
            <a:avLst/>
          </a:prstGeom>
        </p:spPr>
        <p:txBody>
          <a:bodyPr lIns="0" tIns="0" rIns="0" bIns="0" rtlCol="0" anchor="t">
            <a:spAutoFit/>
          </a:bodyPr>
          <a:lstStyle/>
          <a:p>
            <a:pPr algn="l">
              <a:lnSpc>
                <a:spcPts val="5040"/>
              </a:lnSpc>
            </a:pPr>
            <a:r>
              <a:rPr lang="en-US" sz="2600" dirty="0">
                <a:solidFill>
                  <a:srgbClr val="FF0000"/>
                </a:solidFill>
                <a:latin typeface="Times New Roman" panose="02020603050405020304" pitchFamily="18" charset="0"/>
                <a:ea typeface="Arimo"/>
                <a:cs typeface="Times New Roman" panose="02020603050405020304" pitchFamily="18" charset="0"/>
                <a:sym typeface="Arimo"/>
              </a:rPr>
              <a:t>Đỉnh </a:t>
            </a:r>
            <a:r>
              <a:rPr lang="en-US" sz="2600" dirty="0" err="1">
                <a:solidFill>
                  <a:srgbClr val="FF0000"/>
                </a:solidFill>
                <a:latin typeface="Times New Roman" panose="02020603050405020304" pitchFamily="18" charset="0"/>
                <a:ea typeface="Arimo"/>
                <a:cs typeface="Times New Roman" panose="02020603050405020304" pitchFamily="18" charset="0"/>
                <a:sym typeface="Arimo"/>
              </a:rPr>
              <a:t>núi</a:t>
            </a:r>
            <a:r>
              <a:rPr lang="en-US" sz="2600" dirty="0">
                <a:solidFill>
                  <a:srgbClr val="FF0000"/>
                </a:solidFill>
                <a:latin typeface="Times New Roman" panose="02020603050405020304" pitchFamily="18" charset="0"/>
                <a:ea typeface="Arimo"/>
                <a:cs typeface="Times New Roman" panose="02020603050405020304" pitchFamily="18" charset="0"/>
                <a:sym typeface="Arimo"/>
              </a:rPr>
              <a:t> Ngọc Linh</a:t>
            </a:r>
          </a:p>
        </p:txBody>
      </p:sp>
      <p:sp>
        <p:nvSpPr>
          <p:cNvPr id="24" name="TextBox 5">
            <a:extLst>
              <a:ext uri="{FF2B5EF4-FFF2-40B4-BE49-F238E27FC236}">
                <a16:creationId xmlns:a16="http://schemas.microsoft.com/office/drawing/2014/main" id="{265020BD-227D-A299-8DE1-CFE246194292}"/>
              </a:ext>
            </a:extLst>
          </p:cNvPr>
          <p:cNvSpPr txBox="1"/>
          <p:nvPr/>
        </p:nvSpPr>
        <p:spPr>
          <a:xfrm>
            <a:off x="5561196" y="9401357"/>
            <a:ext cx="13271129" cy="559064"/>
          </a:xfrm>
          <a:prstGeom prst="rect">
            <a:avLst/>
          </a:prstGeom>
        </p:spPr>
        <p:txBody>
          <a:bodyPr lIns="0" tIns="0" rIns="0" bIns="0" rtlCol="0" anchor="t">
            <a:spAutoFit/>
          </a:bodyPr>
          <a:lstStyle/>
          <a:p>
            <a:pPr algn="l">
              <a:lnSpc>
                <a:spcPts val="5040"/>
              </a:lnSpc>
            </a:pPr>
            <a:r>
              <a:rPr lang="en-US" sz="2600" dirty="0" err="1">
                <a:solidFill>
                  <a:srgbClr val="FF0000"/>
                </a:solidFill>
                <a:latin typeface="Times New Roman" panose="02020603050405020304" pitchFamily="18" charset="0"/>
                <a:ea typeface="Arimo"/>
                <a:cs typeface="Times New Roman" panose="02020603050405020304" pitchFamily="18" charset="0"/>
                <a:sym typeface="Arimo"/>
              </a:rPr>
              <a:t>Đồng</a:t>
            </a:r>
            <a:r>
              <a:rPr lang="en-US" sz="26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600" dirty="0" err="1">
                <a:solidFill>
                  <a:srgbClr val="FF0000"/>
                </a:solidFill>
                <a:latin typeface="Times New Roman" panose="02020603050405020304" pitchFamily="18" charset="0"/>
                <a:ea typeface="Arimo"/>
                <a:cs typeface="Times New Roman" panose="02020603050405020304" pitchFamily="18" charset="0"/>
                <a:sym typeface="Arimo"/>
              </a:rPr>
              <a:t>bằng</a:t>
            </a:r>
            <a:r>
              <a:rPr lang="en-US" sz="26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600" dirty="0" err="1">
                <a:solidFill>
                  <a:srgbClr val="FF0000"/>
                </a:solidFill>
                <a:latin typeface="Times New Roman" panose="02020603050405020304" pitchFamily="18" charset="0"/>
                <a:ea typeface="Arimo"/>
                <a:cs typeface="Times New Roman" panose="02020603050405020304" pitchFamily="18" charset="0"/>
                <a:sym typeface="Arimo"/>
              </a:rPr>
              <a:t>ven</a:t>
            </a:r>
            <a:r>
              <a:rPr lang="en-US" sz="2600" dirty="0">
                <a:solidFill>
                  <a:srgbClr val="FF0000"/>
                </a:solidFill>
                <a:latin typeface="Times New Roman" panose="02020603050405020304" pitchFamily="18" charset="0"/>
                <a:ea typeface="Arimo"/>
                <a:cs typeface="Times New Roman" panose="02020603050405020304" pitchFamily="18" charset="0"/>
                <a:sym typeface="Arimo"/>
              </a:rPr>
              <a:t> </a:t>
            </a:r>
            <a:r>
              <a:rPr lang="en-US" sz="2600" dirty="0" err="1">
                <a:solidFill>
                  <a:srgbClr val="FF0000"/>
                </a:solidFill>
                <a:latin typeface="Times New Roman" panose="02020603050405020304" pitchFamily="18" charset="0"/>
                <a:ea typeface="Arimo"/>
                <a:cs typeface="Times New Roman" panose="02020603050405020304" pitchFamily="18" charset="0"/>
                <a:sym typeface="Arimo"/>
              </a:rPr>
              <a:t>biển</a:t>
            </a:r>
            <a:r>
              <a:rPr lang="en-US" sz="2600" dirty="0">
                <a:solidFill>
                  <a:srgbClr val="FF0000"/>
                </a:solidFill>
                <a:latin typeface="Times New Roman" panose="02020603050405020304" pitchFamily="18" charset="0"/>
                <a:ea typeface="Arimo"/>
                <a:cs typeface="Times New Roman" panose="02020603050405020304" pitchFamily="18" charset="0"/>
                <a:sym typeface="Arimo"/>
              </a:rPr>
              <a:t> </a:t>
            </a:r>
          </a:p>
        </p:txBody>
      </p:sp>
    </p:spTree>
    <p:extLst>
      <p:ext uri="{BB962C8B-B14F-4D97-AF65-F5344CB8AC3E}">
        <p14:creationId xmlns:p14="http://schemas.microsoft.com/office/powerpoint/2010/main" val="28241488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10287000"/>
            <a:chOff x="0" y="0"/>
            <a:chExt cx="24384000" cy="13716000"/>
          </a:xfrm>
        </p:grpSpPr>
        <p:sp>
          <p:nvSpPr>
            <p:cNvPr id="3" name="Freeform 3"/>
            <p:cNvSpPr/>
            <p:nvPr/>
          </p:nvSpPr>
          <p:spPr>
            <a:xfrm>
              <a:off x="0" y="0"/>
              <a:ext cx="24384000" cy="13716000"/>
            </a:xfrm>
            <a:custGeom>
              <a:avLst/>
              <a:gdLst/>
              <a:ahLst/>
              <a:cxnLst/>
              <a:rect l="l" t="t" r="r" b="b"/>
              <a:pathLst>
                <a:path w="24384000" h="13716000">
                  <a:moveTo>
                    <a:pt x="0" y="0"/>
                  </a:moveTo>
                  <a:lnTo>
                    <a:pt x="24384000" y="0"/>
                  </a:lnTo>
                  <a:lnTo>
                    <a:pt x="24384000" y="13716000"/>
                  </a:lnTo>
                  <a:lnTo>
                    <a:pt x="0" y="13716000"/>
                  </a:lnTo>
                  <a:close/>
                </a:path>
              </a:pathLst>
            </a:custGeom>
            <a:solidFill>
              <a:srgbClr val="FAF2E9"/>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4" name="Group 4"/>
          <p:cNvGrpSpPr/>
          <p:nvPr/>
        </p:nvGrpSpPr>
        <p:grpSpPr>
          <a:xfrm>
            <a:off x="0" y="0"/>
            <a:ext cx="18288000" cy="10287000"/>
            <a:chOff x="0" y="0"/>
            <a:chExt cx="24384000" cy="13716000"/>
          </a:xfrm>
        </p:grpSpPr>
        <p:sp>
          <p:nvSpPr>
            <p:cNvPr id="5" name="Freeform 5"/>
            <p:cNvSpPr/>
            <p:nvPr/>
          </p:nvSpPr>
          <p:spPr>
            <a:xfrm>
              <a:off x="0" y="0"/>
              <a:ext cx="24384000" cy="13716000"/>
            </a:xfrm>
            <a:custGeom>
              <a:avLst/>
              <a:gdLst/>
              <a:ahLst/>
              <a:cxnLst/>
              <a:rect l="l" t="t" r="r" b="b"/>
              <a:pathLst>
                <a:path w="24384000" h="13716000">
                  <a:moveTo>
                    <a:pt x="0" y="0"/>
                  </a:moveTo>
                  <a:lnTo>
                    <a:pt x="24384000" y="0"/>
                  </a:lnTo>
                  <a:lnTo>
                    <a:pt x="24384000" y="13716000"/>
                  </a:lnTo>
                  <a:lnTo>
                    <a:pt x="0" y="13716000"/>
                  </a:lnTo>
                  <a:close/>
                </a:path>
              </a:pathLst>
            </a:custGeom>
            <a:solidFill>
              <a:srgbClr val="FDFAF7"/>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6" name="Freeform 6"/>
          <p:cNvSpPr/>
          <p:nvPr/>
        </p:nvSpPr>
        <p:spPr>
          <a:xfrm>
            <a:off x="0" y="-1364786"/>
            <a:ext cx="18520144" cy="12630541"/>
          </a:xfrm>
          <a:custGeom>
            <a:avLst/>
            <a:gdLst/>
            <a:ahLst/>
            <a:cxnLst/>
            <a:rect l="l" t="t" r="r" b="b"/>
            <a:pathLst>
              <a:path w="18520144" h="12630541">
                <a:moveTo>
                  <a:pt x="0" y="0"/>
                </a:moveTo>
                <a:lnTo>
                  <a:pt x="18520144" y="0"/>
                </a:lnTo>
                <a:lnTo>
                  <a:pt x="18520144" y="12630540"/>
                </a:lnTo>
                <a:lnTo>
                  <a:pt x="0" y="12630540"/>
                </a:lnTo>
                <a:lnTo>
                  <a:pt x="0" y="0"/>
                </a:lnTo>
                <a:close/>
              </a:path>
            </a:pathLst>
          </a:custGeom>
          <a:blipFill>
            <a:blip r:embed="rId3"/>
            <a:stretch>
              <a:fillRect t="-1320" b="-1320"/>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TextBox 7"/>
          <p:cNvSpPr txBox="1"/>
          <p:nvPr/>
        </p:nvSpPr>
        <p:spPr>
          <a:xfrm>
            <a:off x="5715000" y="753520"/>
            <a:ext cx="7797105" cy="974626"/>
          </a:xfrm>
          <a:prstGeom prst="rect">
            <a:avLst/>
          </a:prstGeom>
        </p:spPr>
        <p:txBody>
          <a:bodyPr lIns="0" tIns="0" rIns="0" bIns="0" rtlCol="0" anchor="t">
            <a:spAutoFit/>
          </a:bodyPr>
          <a:lstStyle/>
          <a:p>
            <a:pPr marL="0" marR="0" lvl="0" indent="0" algn="l" defTabSz="914400" rtl="0" eaLnBrk="1" fontAlgn="auto" latinLnBrk="0" hangingPunct="1">
              <a:lnSpc>
                <a:spcPts val="7625"/>
              </a:lnSpc>
              <a:spcBef>
                <a:spcPts val="0"/>
              </a:spcBef>
              <a:spcAft>
                <a:spcPts val="0"/>
              </a:spcAft>
              <a:buClrTx/>
              <a:buSzTx/>
              <a:buFontTx/>
              <a:buNone/>
              <a:tabLst/>
              <a:defRPr/>
            </a:pPr>
            <a:r>
              <a:rPr kumimoji="0" lang="en-US" sz="8000" b="1" i="0" u="none" strike="noStrike" kern="1200" cap="none" spc="0" normalizeH="0" baseline="0" noProof="0" dirty="0">
                <a:ln>
                  <a:noFill/>
                </a:ln>
                <a:solidFill>
                  <a:srgbClr val="FF0000"/>
                </a:solidFill>
                <a:effectLst/>
                <a:uLnTx/>
                <a:uFillTx/>
                <a:latin typeface="#9Slide07 SVNNexa Rust Slab Bla" panose="020B0606040200020203" pitchFamily="34" charset="0"/>
                <a:ea typeface="Petrona"/>
                <a:cs typeface="Times New Roman" panose="02020603050405020304" pitchFamily="18" charset="0"/>
                <a:sym typeface="Petrona"/>
              </a:rPr>
              <a:t>LUYỆN TẬP</a:t>
            </a:r>
          </a:p>
        </p:txBody>
      </p:sp>
      <p:sp>
        <p:nvSpPr>
          <p:cNvPr id="8" name="TextBox 8"/>
          <p:cNvSpPr txBox="1"/>
          <p:nvPr/>
        </p:nvSpPr>
        <p:spPr>
          <a:xfrm>
            <a:off x="3886200" y="2830232"/>
            <a:ext cx="12961312" cy="525400"/>
          </a:xfrm>
          <a:prstGeom prst="rect">
            <a:avLst/>
          </a:prstGeom>
        </p:spPr>
        <p:txBody>
          <a:bodyPr wrap="square" lIns="0" tIns="0" rIns="0" bIns="0" rtlCol="0" anchor="t">
            <a:spAutoFit/>
          </a:bodyPr>
          <a:lstStyle/>
          <a:p>
            <a:pPr marL="0" marR="0" lvl="0" indent="0" algn="l" defTabSz="914400" rtl="0" eaLnBrk="1" fontAlgn="auto" latinLnBrk="0" hangingPunct="1">
              <a:lnSpc>
                <a:spcPts val="3562"/>
              </a:lnSpc>
              <a:spcBef>
                <a:spcPts val="0"/>
              </a:spcBef>
              <a:spcAft>
                <a:spcPts val="0"/>
              </a:spcAft>
              <a:buClrTx/>
              <a:buSzTx/>
              <a:buFontTx/>
              <a:buNone/>
              <a:tabLst/>
              <a:defRPr/>
            </a:pPr>
            <a:r>
              <a:rPr kumimoji="0" lang="en-US" sz="6000" b="1"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NHÀ ĐIÊU KHẮC ĐỊA HÌNH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8"/>
          <p:cNvSpPr/>
          <p:nvPr/>
        </p:nvSpPr>
        <p:spPr>
          <a:xfrm>
            <a:off x="2743200" y="2933700"/>
            <a:ext cx="6934200" cy="5887811"/>
          </a:xfrm>
          <a:custGeom>
            <a:avLst/>
            <a:gdLst/>
            <a:ahLst/>
            <a:cxnLst/>
            <a:rect l="l" t="t" r="r" b="b"/>
            <a:pathLst>
              <a:path w="3011852" h="2767139">
                <a:moveTo>
                  <a:pt x="0" y="0"/>
                </a:moveTo>
                <a:lnTo>
                  <a:pt x="3011851" y="0"/>
                </a:lnTo>
                <a:lnTo>
                  <a:pt x="3011851" y="2767139"/>
                </a:lnTo>
                <a:lnTo>
                  <a:pt x="0" y="276713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9" name="Freeform 9"/>
          <p:cNvSpPr/>
          <p:nvPr/>
        </p:nvSpPr>
        <p:spPr>
          <a:xfrm rot="20830255">
            <a:off x="362236" y="-71042"/>
            <a:ext cx="3903009" cy="3773793"/>
          </a:xfrm>
          <a:custGeom>
            <a:avLst/>
            <a:gdLst/>
            <a:ahLst/>
            <a:cxnLst/>
            <a:rect l="l" t="t" r="r" b="b"/>
            <a:pathLst>
              <a:path w="4365836" h="4114800">
                <a:moveTo>
                  <a:pt x="0" y="0"/>
                </a:moveTo>
                <a:lnTo>
                  <a:pt x="4365836" y="0"/>
                </a:lnTo>
                <a:lnTo>
                  <a:pt x="4365836" y="4114800"/>
                </a:lnTo>
                <a:lnTo>
                  <a:pt x="0" y="4114800"/>
                </a:lnTo>
                <a:lnTo>
                  <a:pt x="0" y="0"/>
                </a:lnTo>
                <a:close/>
              </a:path>
            </a:pathLst>
          </a:custGeom>
          <a:blipFill>
            <a:blip r:embed="rId4"/>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10" name="Freeform 10"/>
          <p:cNvSpPr/>
          <p:nvPr/>
        </p:nvSpPr>
        <p:spPr>
          <a:xfrm>
            <a:off x="11049000" y="2779974"/>
            <a:ext cx="6189573" cy="6195261"/>
          </a:xfrm>
          <a:custGeom>
            <a:avLst/>
            <a:gdLst/>
            <a:ahLst/>
            <a:cxnLst/>
            <a:rect l="l" t="t" r="r" b="b"/>
            <a:pathLst>
              <a:path w="2227173" h="2252514">
                <a:moveTo>
                  <a:pt x="0" y="0"/>
                </a:moveTo>
                <a:lnTo>
                  <a:pt x="2227173" y="0"/>
                </a:lnTo>
                <a:lnTo>
                  <a:pt x="2227173" y="2252513"/>
                </a:lnTo>
                <a:lnTo>
                  <a:pt x="0" y="225251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panose="02020603050405020304" pitchFamily="18" charset="0"/>
              <a:cs typeface="Times New Roman" panose="02020603050405020304" pitchFamily="18" charset="0"/>
            </a:endParaRPr>
          </a:p>
        </p:txBody>
      </p:sp>
      <p:sp>
        <p:nvSpPr>
          <p:cNvPr id="16" name="TextBox 16"/>
          <p:cNvSpPr txBox="1"/>
          <p:nvPr/>
        </p:nvSpPr>
        <p:spPr>
          <a:xfrm>
            <a:off x="12954000" y="1562100"/>
            <a:ext cx="7805886" cy="507511"/>
          </a:xfrm>
          <a:prstGeom prst="rect">
            <a:avLst/>
          </a:prstGeom>
        </p:spPr>
        <p:txBody>
          <a:bodyPr lIns="0" tIns="0" rIns="0" bIns="0" rtlCol="0" anchor="t">
            <a:spAutoFit/>
          </a:bodyPr>
          <a:lstStyle/>
          <a:p>
            <a:pPr marL="0" marR="0" lvl="0" indent="0" algn="l" defTabSz="914400" rtl="0" eaLnBrk="1" fontAlgn="auto" latinLnBrk="0" hangingPunct="1">
              <a:lnSpc>
                <a:spcPts val="3562"/>
              </a:lnSpc>
              <a:spcBef>
                <a:spcPts val="0"/>
              </a:spcBef>
              <a:spcAft>
                <a:spcPts val="0"/>
              </a:spcAft>
              <a:buClrTx/>
              <a:buSzTx/>
              <a:buFontTx/>
              <a:buNone/>
              <a:tabLst/>
              <a:defRPr/>
            </a:pPr>
            <a:r>
              <a:rPr lang="en-US" sz="5400" b="1" dirty="0">
                <a:solidFill>
                  <a:srgbClr val="002060"/>
                </a:solidFill>
                <a:latin typeface="Times New Roman" panose="02020603050405020304" pitchFamily="18" charset="0"/>
                <a:ea typeface="Inter"/>
                <a:cs typeface="Times New Roman" panose="02020603050405020304" pitchFamily="18" charset="0"/>
                <a:sym typeface="Inter"/>
              </a:rPr>
              <a:t>3</a:t>
            </a:r>
            <a:r>
              <a:rPr kumimoji="0" lang="en-US" sz="5400" b="1"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5400" b="1"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phút</a:t>
            </a:r>
            <a:r>
              <a:rPr kumimoji="0" lang="en-US" sz="5400" b="1"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a:xfrm>
            <a:off x="2362200" y="6743700"/>
            <a:ext cx="2494543" cy="2672240"/>
          </a:xfrm>
          <a:custGeom>
            <a:avLst/>
            <a:gdLst/>
            <a:ahLst/>
            <a:cxnLst/>
            <a:rect l="l" t="t" r="r" b="b"/>
            <a:pathLst>
              <a:path w="8298414" h="8298414">
                <a:moveTo>
                  <a:pt x="0" y="0"/>
                </a:moveTo>
                <a:lnTo>
                  <a:pt x="8298415" y="0"/>
                </a:lnTo>
                <a:lnTo>
                  <a:pt x="8298415" y="8298415"/>
                </a:lnTo>
                <a:lnTo>
                  <a:pt x="0" y="829841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7" name="TextBox 7"/>
          <p:cNvSpPr txBox="1"/>
          <p:nvPr/>
        </p:nvSpPr>
        <p:spPr>
          <a:xfrm>
            <a:off x="6781800" y="521760"/>
            <a:ext cx="7797105" cy="991425"/>
          </a:xfrm>
          <a:prstGeom prst="rect">
            <a:avLst/>
          </a:prstGeom>
        </p:spPr>
        <p:txBody>
          <a:bodyPr lIns="0" tIns="0" rIns="0" bIns="0" rtlCol="0" anchor="t">
            <a:spAutoFit/>
          </a:bodyPr>
          <a:lstStyle/>
          <a:p>
            <a:pPr marL="0" marR="0" lvl="0" indent="0" algn="l" defTabSz="914400" rtl="0" eaLnBrk="1" fontAlgn="auto" latinLnBrk="0" hangingPunct="1">
              <a:lnSpc>
                <a:spcPts val="7625"/>
              </a:lnSpc>
              <a:spcBef>
                <a:spcPts val="0"/>
              </a:spcBef>
              <a:spcAft>
                <a:spcPts val="0"/>
              </a:spcAft>
              <a:buClrTx/>
              <a:buSzTx/>
              <a:buFontTx/>
              <a:buNone/>
              <a:tabLst/>
              <a:defRPr/>
            </a:pPr>
            <a:r>
              <a:rPr kumimoji="0" lang="en-US" sz="8800" b="0" i="0" u="none" strike="noStrike" kern="1200" cap="none" spc="0" normalizeH="0" baseline="0" noProof="0" dirty="0" err="1">
                <a:ln>
                  <a:noFill/>
                </a:ln>
                <a:solidFill>
                  <a:srgbClr val="0070C0"/>
                </a:solidFill>
                <a:effectLst/>
                <a:uLnTx/>
                <a:uFillTx/>
                <a:latin typeface="#9Slide07 SVNNexa Rust Slab Bla" panose="020B0606040200020203" pitchFamily="34" charset="0"/>
                <a:ea typeface="Petrona"/>
                <a:cs typeface="Times New Roman" panose="02020603050405020304" pitchFamily="18" charset="0"/>
                <a:sym typeface="Petrona"/>
              </a:rPr>
              <a:t>Vận</a:t>
            </a:r>
            <a:r>
              <a:rPr kumimoji="0" lang="en-US" sz="8800" b="0" i="0" u="none" strike="noStrike" kern="1200" cap="none" spc="0" normalizeH="0" baseline="0" noProof="0" dirty="0">
                <a:ln>
                  <a:noFill/>
                </a:ln>
                <a:solidFill>
                  <a:srgbClr val="0070C0"/>
                </a:solidFill>
                <a:effectLst/>
                <a:uLnTx/>
                <a:uFillTx/>
                <a:latin typeface="#9Slide07 SVNNexa Rust Slab Bla" panose="020B0606040200020203" pitchFamily="34" charset="0"/>
                <a:ea typeface="Petrona"/>
                <a:cs typeface="Times New Roman" panose="02020603050405020304" pitchFamily="18" charset="0"/>
                <a:sym typeface="Petrona"/>
              </a:rPr>
              <a:t> </a:t>
            </a:r>
            <a:r>
              <a:rPr kumimoji="0" lang="en-US" sz="8800" b="0" i="0" u="none" strike="noStrike" kern="1200" cap="none" spc="0" normalizeH="0" baseline="0" noProof="0" dirty="0" err="1">
                <a:ln>
                  <a:noFill/>
                </a:ln>
                <a:solidFill>
                  <a:srgbClr val="0070C0"/>
                </a:solidFill>
                <a:effectLst/>
                <a:uLnTx/>
                <a:uFillTx/>
                <a:latin typeface="#9Slide07 SVNNexa Rust Slab Bla" panose="020B0606040200020203" pitchFamily="34" charset="0"/>
                <a:ea typeface="Petrona"/>
                <a:cs typeface="Times New Roman" panose="02020603050405020304" pitchFamily="18" charset="0"/>
                <a:sym typeface="Petrona"/>
              </a:rPr>
              <a:t>dụng</a:t>
            </a:r>
            <a:endParaRPr kumimoji="0" lang="en-US" sz="8800" b="0" i="0" u="none" strike="noStrike" kern="1200" cap="none" spc="0" normalizeH="0" baseline="0" noProof="0" dirty="0">
              <a:ln>
                <a:noFill/>
              </a:ln>
              <a:solidFill>
                <a:srgbClr val="0070C0"/>
              </a:solidFill>
              <a:effectLst/>
              <a:uLnTx/>
              <a:uFillTx/>
              <a:latin typeface="#9Slide07 SVNNexa Rust Slab Bla" panose="020B0606040200020203" pitchFamily="34" charset="0"/>
              <a:ea typeface="Petrona"/>
              <a:cs typeface="Times New Roman" panose="02020603050405020304" pitchFamily="18" charset="0"/>
              <a:sym typeface="Petrona"/>
            </a:endParaRPr>
          </a:p>
        </p:txBody>
      </p:sp>
      <p:sp>
        <p:nvSpPr>
          <p:cNvPr id="8" name="TextBox 8"/>
          <p:cNvSpPr txBox="1"/>
          <p:nvPr/>
        </p:nvSpPr>
        <p:spPr>
          <a:xfrm>
            <a:off x="-301526" y="2008732"/>
            <a:ext cx="9445526" cy="461665"/>
          </a:xfrm>
          <a:prstGeom prst="rect">
            <a:avLst/>
          </a:prstGeom>
        </p:spPr>
        <p:txBody>
          <a:bodyPr lIns="0" tIns="0" rIns="0" bIns="0" rtlCol="0" anchor="t">
            <a:spAutoFit/>
          </a:bodyPr>
          <a:lstStyle/>
          <a:p>
            <a:pPr marL="0" marR="0" lvl="0" indent="0" algn="ctr" defTabSz="914400" rtl="0" eaLnBrk="1" fontAlgn="auto" latinLnBrk="0" hangingPunct="1">
              <a:lnSpc>
                <a:spcPts val="3562"/>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Inter"/>
                <a:cs typeface="Times New Roman" panose="02020603050405020304" pitchFamily="18" charset="0"/>
                <a:sym typeface="Inter"/>
              </a:rPr>
              <a:t>TÌNH HUỐNG KHẨN CẤP!</a:t>
            </a:r>
          </a:p>
        </p:txBody>
      </p:sp>
      <p:sp>
        <p:nvSpPr>
          <p:cNvPr id="9" name="TextBox 9"/>
          <p:cNvSpPr txBox="1"/>
          <p:nvPr/>
        </p:nvSpPr>
        <p:spPr>
          <a:xfrm>
            <a:off x="-301526" y="2781300"/>
            <a:ext cx="9445526" cy="461665"/>
          </a:xfrm>
          <a:prstGeom prst="rect">
            <a:avLst/>
          </a:prstGeom>
        </p:spPr>
        <p:txBody>
          <a:bodyPr lIns="0" tIns="0" rIns="0" bIns="0" rtlCol="0" anchor="t">
            <a:spAutoFit/>
          </a:bodyPr>
          <a:lstStyle/>
          <a:p>
            <a:pPr marL="0" marR="0" lvl="0" indent="0" algn="ctr" defTabSz="914400" rtl="0" eaLnBrk="1" fontAlgn="auto" latinLnBrk="0" hangingPunct="1">
              <a:lnSpc>
                <a:spcPts val="3562"/>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FF0000"/>
                </a:solidFill>
                <a:effectLst/>
                <a:uLnTx/>
                <a:uFillTx/>
                <a:latin typeface="Times New Roman" panose="02020603050405020304" pitchFamily="18" charset="0"/>
                <a:ea typeface="Inter"/>
                <a:cs typeface="Times New Roman" panose="02020603050405020304" pitchFamily="18" charset="0"/>
                <a:sym typeface="Inter"/>
              </a:rPr>
              <a:t>TRẠM CỨU HỘ MẠO HIỂM 🚁</a:t>
            </a:r>
          </a:p>
        </p:txBody>
      </p:sp>
      <p:sp>
        <p:nvSpPr>
          <p:cNvPr id="11" name="TextBox 12">
            <a:extLst>
              <a:ext uri="{FF2B5EF4-FFF2-40B4-BE49-F238E27FC236}">
                <a16:creationId xmlns:a16="http://schemas.microsoft.com/office/drawing/2014/main" id="{A0557F53-106D-A596-28CA-1C64D9C50DCF}"/>
              </a:ext>
            </a:extLst>
          </p:cNvPr>
          <p:cNvSpPr txBox="1"/>
          <p:nvPr/>
        </p:nvSpPr>
        <p:spPr>
          <a:xfrm>
            <a:off x="622606" y="3497899"/>
            <a:ext cx="7362352" cy="923330"/>
          </a:xfrm>
          <a:prstGeom prst="rect">
            <a:avLst/>
          </a:prstGeom>
        </p:spPr>
        <p:txBody>
          <a:bodyPr wrap="square" lIns="0" tIns="0" rIns="0" bIns="0" rtlCol="0" anchor="t">
            <a:spAutoFit/>
          </a:bodyPr>
          <a:lstStyle/>
          <a:p>
            <a:pPr marL="0" marR="0" lvl="0" indent="0" algn="l" defTabSz="914400" rtl="0" eaLnBrk="1" fontAlgn="auto" latinLnBrk="0" hangingPunct="1">
              <a:lnSpc>
                <a:spcPts val="3562"/>
              </a:lnSpc>
              <a:spcBef>
                <a:spcPts val="0"/>
              </a:spcBef>
              <a:spcAft>
                <a:spcPts val="0"/>
              </a:spcAft>
              <a:buClrTx/>
              <a:buSzTx/>
              <a:buFontTx/>
              <a:buNone/>
              <a:tabLst/>
              <a:defRPr/>
            </a:pPr>
            <a:r>
              <a:rPr lang="en-US" sz="3200" dirty="0">
                <a:solidFill>
                  <a:srgbClr val="002060"/>
                </a:solidFill>
                <a:latin typeface="Times New Roman" panose="02020603050405020304" pitchFamily="18" charset="0"/>
                <a:ea typeface="Inter"/>
                <a:cs typeface="Times New Roman" panose="02020603050405020304" pitchFamily="18" charset="0"/>
                <a:sym typeface="Inter"/>
              </a:rPr>
              <a:t>- T</a:t>
            </a:r>
            <a:r>
              <a:rPr kumimoji="0" lang="en-US" sz="32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ình</a:t>
            </a: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32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huống</a:t>
            </a: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32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Một</a:t>
            </a: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32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nhà</a:t>
            </a: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32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thám</a:t>
            </a: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32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hiểm</a:t>
            </a: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32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bị</a:t>
            </a: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32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lạc</a:t>
            </a: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32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gần</a:t>
            </a: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32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đỉnh</a:t>
            </a: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32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núi</a:t>
            </a: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C.</a:t>
            </a:r>
          </a:p>
        </p:txBody>
      </p:sp>
      <p:sp>
        <p:nvSpPr>
          <p:cNvPr id="12" name="TextBox 13">
            <a:extLst>
              <a:ext uri="{FF2B5EF4-FFF2-40B4-BE49-F238E27FC236}">
                <a16:creationId xmlns:a16="http://schemas.microsoft.com/office/drawing/2014/main" id="{799C9646-8ADE-2CEA-5DFB-C669F18A46A9}"/>
              </a:ext>
            </a:extLst>
          </p:cNvPr>
          <p:cNvSpPr txBox="1"/>
          <p:nvPr/>
        </p:nvSpPr>
        <p:spPr>
          <a:xfrm>
            <a:off x="610574" y="4675581"/>
            <a:ext cx="7362352" cy="984885"/>
          </a:xfrm>
          <a:prstGeom prst="rect">
            <a:avLst/>
          </a:prstGeom>
        </p:spPr>
        <p:txBody>
          <a:bodyPr wrap="square" lIns="0" tIns="0" rIns="0" bIns="0" rtlCol="0" anchor="t">
            <a:spAutoFit/>
          </a:bodyPr>
          <a:lstStyle/>
          <a:p>
            <a:pPr marL="0" marR="0" lvl="0" indent="0" algn="l" defTabSz="914400" rtl="0" eaLnBrk="1" fontAlgn="auto" latinLnBrk="0" hangingPunct="1">
              <a:spcBef>
                <a:spcPts val="0"/>
              </a:spcBef>
              <a:spcAft>
                <a:spcPts val="0"/>
              </a:spcAft>
              <a:buClrTx/>
              <a:buSzTx/>
              <a:buFontTx/>
              <a:buNone/>
              <a:tabLst/>
              <a:defRPr/>
            </a:pP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32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Yêu</a:t>
            </a: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32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cầu</a:t>
            </a: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32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Tìm</a:t>
            </a: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32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điểm</a:t>
            </a: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BẰNG PHẲNG </a:t>
            </a:r>
            <a:r>
              <a:rPr kumimoji="0" lang="en-US" sz="32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và</a:t>
            </a: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AN TOÀN </a:t>
            </a:r>
            <a:r>
              <a:rPr kumimoji="0" lang="en-US" sz="32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để</a:t>
            </a: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32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trực</a:t>
            </a: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32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thăng</a:t>
            </a: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32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hạ</a:t>
            </a: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32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cánh</a:t>
            </a: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a:t>
            </a:r>
          </a:p>
        </p:txBody>
      </p:sp>
      <p:sp>
        <p:nvSpPr>
          <p:cNvPr id="13" name="TextBox 14">
            <a:extLst>
              <a:ext uri="{FF2B5EF4-FFF2-40B4-BE49-F238E27FC236}">
                <a16:creationId xmlns:a16="http://schemas.microsoft.com/office/drawing/2014/main" id="{51DE71E9-9635-5A24-80AC-41161EE93BF1}"/>
              </a:ext>
            </a:extLst>
          </p:cNvPr>
          <p:cNvSpPr txBox="1"/>
          <p:nvPr/>
        </p:nvSpPr>
        <p:spPr>
          <a:xfrm>
            <a:off x="622606" y="5851840"/>
            <a:ext cx="7362352" cy="461665"/>
          </a:xfrm>
          <a:prstGeom prst="rect">
            <a:avLst/>
          </a:prstGeom>
        </p:spPr>
        <p:txBody>
          <a:bodyPr wrap="square" lIns="0" tIns="0" rIns="0" bIns="0" rtlCol="0" anchor="t">
            <a:spAutoFit/>
          </a:bodyPr>
          <a:lstStyle/>
          <a:p>
            <a:pPr marL="0" marR="0" lvl="0" indent="0" algn="l" defTabSz="914400" rtl="0" eaLnBrk="1" fontAlgn="auto" latinLnBrk="0" hangingPunct="1">
              <a:lnSpc>
                <a:spcPts val="3562"/>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Công </a:t>
            </a:r>
            <a:r>
              <a:rPr kumimoji="0" lang="en-US" sz="32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cụ</a:t>
            </a: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32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Lược</a:t>
            </a: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32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đồ</a:t>
            </a: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32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địa</a:t>
            </a: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32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hình</a:t>
            </a:r>
            <a:r>
              <a:rPr kumimoji="0" lang="en-US" sz="32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Hình 1.</a:t>
            </a:r>
          </a:p>
        </p:txBody>
      </p:sp>
      <p:pic>
        <p:nvPicPr>
          <p:cNvPr id="14" name="Hình ảnh 13">
            <a:extLst>
              <a:ext uri="{FF2B5EF4-FFF2-40B4-BE49-F238E27FC236}">
                <a16:creationId xmlns:a16="http://schemas.microsoft.com/office/drawing/2014/main" id="{8EB1CA6D-FAAC-A64B-4C82-6EC6A55DDE06}"/>
              </a:ext>
            </a:extLst>
          </p:cNvPr>
          <p:cNvPicPr>
            <a:picLocks noChangeAspect="1"/>
          </p:cNvPicPr>
          <p:nvPr/>
        </p:nvPicPr>
        <p:blipFill>
          <a:blip r:embed="rId5"/>
          <a:stretch>
            <a:fillRect/>
          </a:stretch>
        </p:blipFill>
        <p:spPr>
          <a:xfrm>
            <a:off x="8153400" y="2172692"/>
            <a:ext cx="9709721" cy="7104196"/>
          </a:xfrm>
          <a:prstGeom prst="rect">
            <a:avLst/>
          </a:prstGeom>
        </p:spPr>
      </p:pic>
      <p:sp>
        <p:nvSpPr>
          <p:cNvPr id="19" name="Freeform 8">
            <a:extLst>
              <a:ext uri="{FF2B5EF4-FFF2-40B4-BE49-F238E27FC236}">
                <a16:creationId xmlns:a16="http://schemas.microsoft.com/office/drawing/2014/main" id="{95AB5302-943F-81F3-2DBA-78EBE286CEF9}"/>
              </a:ext>
            </a:extLst>
          </p:cNvPr>
          <p:cNvSpPr/>
          <p:nvPr/>
        </p:nvSpPr>
        <p:spPr>
          <a:xfrm>
            <a:off x="4860287" y="172425"/>
            <a:ext cx="1578232" cy="1279331"/>
          </a:xfrm>
          <a:custGeom>
            <a:avLst/>
            <a:gdLst/>
            <a:ahLst/>
            <a:cxnLst/>
            <a:rect l="l" t="t" r="r" b="b"/>
            <a:pathLst>
              <a:path w="7474403" h="5755290">
                <a:moveTo>
                  <a:pt x="0" y="0"/>
                </a:moveTo>
                <a:lnTo>
                  <a:pt x="7474403" y="0"/>
                </a:lnTo>
                <a:lnTo>
                  <a:pt x="7474403" y="5755290"/>
                </a:lnTo>
                <a:lnTo>
                  <a:pt x="0" y="5755290"/>
                </a:lnTo>
                <a:lnTo>
                  <a:pt x="0" y="0"/>
                </a:lnTo>
                <a:close/>
              </a:path>
            </a:pathLst>
          </a:custGeom>
          <a:blipFill>
            <a:blip r:embed="rId6"/>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4"/>
          <p:cNvSpPr/>
          <p:nvPr/>
        </p:nvSpPr>
        <p:spPr>
          <a:xfrm>
            <a:off x="-685800" y="8115300"/>
            <a:ext cx="4106567" cy="2490472"/>
          </a:xfrm>
          <a:custGeom>
            <a:avLst/>
            <a:gdLst/>
            <a:ahLst/>
            <a:cxnLst/>
            <a:rect l="l" t="t" r="r" b="b"/>
            <a:pathLst>
              <a:path w="6929235" h="4997711">
                <a:moveTo>
                  <a:pt x="0" y="0"/>
                </a:moveTo>
                <a:lnTo>
                  <a:pt x="6929235" y="0"/>
                </a:lnTo>
                <a:lnTo>
                  <a:pt x="6929235" y="4997711"/>
                </a:lnTo>
                <a:lnTo>
                  <a:pt x="0" y="4997711"/>
                </a:lnTo>
                <a:lnTo>
                  <a:pt x="0" y="0"/>
                </a:lnTo>
                <a:close/>
              </a:path>
            </a:pathLst>
          </a:custGeom>
          <a:blipFill>
            <a:blip r:embed="rId2"/>
            <a:stretch>
              <a:fillRect/>
            </a:stretch>
          </a:blipFill>
        </p:spPr>
        <p:txBody>
          <a:bodyPr/>
          <a:lstStyle/>
          <a:p>
            <a:endParaRPr lang="en-US"/>
          </a:p>
        </p:txBody>
      </p:sp>
      <p:sp>
        <p:nvSpPr>
          <p:cNvPr id="11" name="AutoShape 2" descr="7 kỳ quan ruộng bậc thang đẹp nhất thế giới - Vivu">
            <a:extLst>
              <a:ext uri="{FF2B5EF4-FFF2-40B4-BE49-F238E27FC236}">
                <a16:creationId xmlns:a16="http://schemas.microsoft.com/office/drawing/2014/main" id="{F4DD0BB1-3B3B-B538-EA1B-6CB478949874}"/>
              </a:ext>
            </a:extLst>
          </p:cNvPr>
          <p:cNvSpPr>
            <a:spLocks noChangeAspect="1" noChangeArrowheads="1"/>
          </p:cNvSpPr>
          <p:nvPr/>
        </p:nvSpPr>
        <p:spPr bwMode="auto">
          <a:xfrm>
            <a:off x="8991600" y="49911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2" name="Hình ảnh 11">
            <a:extLst>
              <a:ext uri="{FF2B5EF4-FFF2-40B4-BE49-F238E27FC236}">
                <a16:creationId xmlns:a16="http://schemas.microsoft.com/office/drawing/2014/main" id="{B43AE317-D498-AA74-09E0-B300FF4355EF}"/>
              </a:ext>
            </a:extLst>
          </p:cNvPr>
          <p:cNvPicPr>
            <a:picLocks noChangeAspect="1"/>
          </p:cNvPicPr>
          <p:nvPr/>
        </p:nvPicPr>
        <p:blipFill>
          <a:blip r:embed="rId3"/>
          <a:srcRect r="20965"/>
          <a:stretch>
            <a:fillRect/>
          </a:stretch>
        </p:blipFill>
        <p:spPr>
          <a:xfrm>
            <a:off x="6324600" y="1054736"/>
            <a:ext cx="11360191" cy="8305800"/>
          </a:xfrm>
          <a:prstGeom prst="rect">
            <a:avLst/>
          </a:prstGeom>
        </p:spPr>
      </p:pic>
      <p:grpSp>
        <p:nvGrpSpPr>
          <p:cNvPr id="17" name="Group 17">
            <a:extLst>
              <a:ext uri="{FF2B5EF4-FFF2-40B4-BE49-F238E27FC236}">
                <a16:creationId xmlns:a16="http://schemas.microsoft.com/office/drawing/2014/main" id="{7BA643B5-9DC3-BE1C-C984-0E601A396A24}"/>
              </a:ext>
            </a:extLst>
          </p:cNvPr>
          <p:cNvGrpSpPr/>
          <p:nvPr/>
        </p:nvGrpSpPr>
        <p:grpSpPr>
          <a:xfrm>
            <a:off x="355966" y="4742447"/>
            <a:ext cx="5606276" cy="2874349"/>
            <a:chOff x="0" y="0"/>
            <a:chExt cx="15840792" cy="1683084"/>
          </a:xfrm>
        </p:grpSpPr>
        <p:sp>
          <p:nvSpPr>
            <p:cNvPr id="18" name="Freeform 18">
              <a:extLst>
                <a:ext uri="{FF2B5EF4-FFF2-40B4-BE49-F238E27FC236}">
                  <a16:creationId xmlns:a16="http://schemas.microsoft.com/office/drawing/2014/main" id="{BA771559-7E99-F98D-B8C9-FCD582EF36BF}"/>
                </a:ext>
              </a:extLst>
            </p:cNvPr>
            <p:cNvSpPr/>
            <p:nvPr/>
          </p:nvSpPr>
          <p:spPr>
            <a:xfrm>
              <a:off x="0" y="0"/>
              <a:ext cx="15840836" cy="1683131"/>
            </a:xfrm>
            <a:custGeom>
              <a:avLst/>
              <a:gdLst/>
              <a:ahLst/>
              <a:cxnLst/>
              <a:rect l="l" t="t" r="r" b="b"/>
              <a:pathLst>
                <a:path w="15840836" h="1683131">
                  <a:moveTo>
                    <a:pt x="0" y="280543"/>
                  </a:moveTo>
                  <a:cubicBezTo>
                    <a:pt x="0" y="125603"/>
                    <a:pt x="125603" y="0"/>
                    <a:pt x="280543" y="0"/>
                  </a:cubicBezTo>
                  <a:lnTo>
                    <a:pt x="15560294" y="0"/>
                  </a:lnTo>
                  <a:cubicBezTo>
                    <a:pt x="15715233" y="0"/>
                    <a:pt x="15840836" y="125603"/>
                    <a:pt x="15840836" y="280543"/>
                  </a:cubicBezTo>
                  <a:lnTo>
                    <a:pt x="15840836" y="1402588"/>
                  </a:lnTo>
                  <a:cubicBezTo>
                    <a:pt x="15840836" y="1557528"/>
                    <a:pt x="15715233" y="1683131"/>
                    <a:pt x="15560294" y="1683131"/>
                  </a:cubicBezTo>
                  <a:lnTo>
                    <a:pt x="280543" y="1683131"/>
                  </a:lnTo>
                  <a:cubicBezTo>
                    <a:pt x="125603" y="1683131"/>
                    <a:pt x="0" y="1557528"/>
                    <a:pt x="0" y="1402588"/>
                  </a:cubicBezTo>
                  <a:close/>
                </a:path>
              </a:pathLst>
            </a:custGeom>
            <a:solidFill>
              <a:srgbClr val="FFFFFF"/>
            </a:solidFill>
          </p:spPr>
          <p:txBody>
            <a:bodyPr/>
            <a:lstStyle/>
            <a:p>
              <a:endParaRPr lang="en-US"/>
            </a:p>
          </p:txBody>
        </p:sp>
        <p:sp>
          <p:nvSpPr>
            <p:cNvPr id="19" name="TextBox 19">
              <a:extLst>
                <a:ext uri="{FF2B5EF4-FFF2-40B4-BE49-F238E27FC236}">
                  <a16:creationId xmlns:a16="http://schemas.microsoft.com/office/drawing/2014/main" id="{BC16E8EC-51A4-2C53-B223-908A274F07B1}"/>
                </a:ext>
              </a:extLst>
            </p:cNvPr>
            <p:cNvSpPr txBox="1"/>
            <p:nvPr/>
          </p:nvSpPr>
          <p:spPr>
            <a:xfrm>
              <a:off x="0" y="-28575"/>
              <a:ext cx="15840792" cy="1711659"/>
            </a:xfrm>
            <a:prstGeom prst="rect">
              <a:avLst/>
            </a:prstGeom>
          </p:spPr>
          <p:txBody>
            <a:bodyPr lIns="50800" tIns="50800" rIns="50800" bIns="50800" rtlCol="0" anchor="ctr"/>
            <a:lstStyle/>
            <a:p>
              <a:pPr algn="ctr">
                <a:lnSpc>
                  <a:spcPts val="6480"/>
                </a:lnSpc>
              </a:pPr>
              <a:r>
                <a:rPr lang="en-US" sz="5400" dirty="0" err="1">
                  <a:solidFill>
                    <a:srgbClr val="FF0066"/>
                  </a:solidFill>
                  <a:latin typeface="Arimo"/>
                  <a:ea typeface="Arimo"/>
                  <a:cs typeface="Arimo"/>
                  <a:sym typeface="Arimo"/>
                </a:rPr>
                <a:t>Ruộng</a:t>
              </a:r>
              <a:r>
                <a:rPr lang="en-US" sz="5400" dirty="0">
                  <a:solidFill>
                    <a:srgbClr val="FF0066"/>
                  </a:solidFill>
                  <a:latin typeface="Arimo"/>
                  <a:ea typeface="Arimo"/>
                  <a:cs typeface="Arimo"/>
                  <a:sym typeface="Arimo"/>
                </a:rPr>
                <a:t> </a:t>
              </a:r>
              <a:r>
                <a:rPr lang="en-US" sz="5400" dirty="0" err="1">
                  <a:solidFill>
                    <a:srgbClr val="FF0066"/>
                  </a:solidFill>
                  <a:latin typeface="Arimo"/>
                  <a:ea typeface="Arimo"/>
                  <a:cs typeface="Arimo"/>
                  <a:sym typeface="Arimo"/>
                </a:rPr>
                <a:t>bậc</a:t>
              </a:r>
              <a:r>
                <a:rPr lang="en-US" sz="5400" dirty="0">
                  <a:solidFill>
                    <a:srgbClr val="FF0066"/>
                  </a:solidFill>
                  <a:latin typeface="Arimo"/>
                  <a:ea typeface="Arimo"/>
                  <a:cs typeface="Arimo"/>
                  <a:sym typeface="Arimo"/>
                </a:rPr>
                <a:t> thang </a:t>
              </a:r>
              <a:r>
                <a:rPr lang="en-US" sz="5400" dirty="0" err="1">
                  <a:solidFill>
                    <a:srgbClr val="FF0066"/>
                  </a:solidFill>
                  <a:latin typeface="Arimo"/>
                  <a:ea typeface="Arimo"/>
                  <a:cs typeface="Arimo"/>
                  <a:sym typeface="Arimo"/>
                </a:rPr>
                <a:t>có</a:t>
              </a:r>
              <a:r>
                <a:rPr lang="en-US" sz="5400" dirty="0">
                  <a:solidFill>
                    <a:srgbClr val="FF0066"/>
                  </a:solidFill>
                  <a:latin typeface="Arimo"/>
                  <a:ea typeface="Arimo"/>
                  <a:cs typeface="Arimo"/>
                  <a:sym typeface="Arimo"/>
                </a:rPr>
                <a:t> ý </a:t>
              </a:r>
              <a:r>
                <a:rPr lang="en-US" sz="5400" dirty="0" err="1">
                  <a:solidFill>
                    <a:srgbClr val="FF0066"/>
                  </a:solidFill>
                  <a:latin typeface="Arimo"/>
                  <a:ea typeface="Arimo"/>
                  <a:cs typeface="Arimo"/>
                  <a:sym typeface="Arimo"/>
                </a:rPr>
                <a:t>nghĩa</a:t>
              </a:r>
              <a:r>
                <a:rPr lang="en-US" sz="5400" dirty="0">
                  <a:solidFill>
                    <a:srgbClr val="FF0066"/>
                  </a:solidFill>
                  <a:latin typeface="Arimo"/>
                  <a:ea typeface="Arimo"/>
                  <a:cs typeface="Arimo"/>
                  <a:sym typeface="Arimo"/>
                </a:rPr>
                <a:t> </a:t>
              </a:r>
              <a:r>
                <a:rPr lang="en-US" sz="5400" dirty="0" err="1">
                  <a:solidFill>
                    <a:srgbClr val="FF0066"/>
                  </a:solidFill>
                  <a:latin typeface="Arimo"/>
                  <a:ea typeface="Arimo"/>
                  <a:cs typeface="Arimo"/>
                  <a:sym typeface="Arimo"/>
                </a:rPr>
                <a:t>gì</a:t>
              </a:r>
              <a:r>
                <a:rPr lang="en-US" sz="5400" dirty="0">
                  <a:solidFill>
                    <a:srgbClr val="FF0066"/>
                  </a:solidFill>
                  <a:latin typeface="Arimo"/>
                  <a:ea typeface="Arimo"/>
                  <a:cs typeface="Arimo"/>
                  <a:sym typeface="Arimo"/>
                </a:rPr>
                <a:t>?</a:t>
              </a:r>
            </a:p>
          </p:txBody>
        </p:sp>
      </p:grpSp>
      <p:sp>
        <p:nvSpPr>
          <p:cNvPr id="21" name="Hộp Văn bản 20">
            <a:extLst>
              <a:ext uri="{FF2B5EF4-FFF2-40B4-BE49-F238E27FC236}">
                <a16:creationId xmlns:a16="http://schemas.microsoft.com/office/drawing/2014/main" id="{E1063886-48B5-8DEB-4ABC-87122CE14853}"/>
              </a:ext>
            </a:extLst>
          </p:cNvPr>
          <p:cNvSpPr txBox="1"/>
          <p:nvPr/>
        </p:nvSpPr>
        <p:spPr>
          <a:xfrm>
            <a:off x="603209" y="893474"/>
            <a:ext cx="5111791" cy="3350469"/>
          </a:xfrm>
          <a:prstGeom prst="rect">
            <a:avLst/>
          </a:prstGeom>
          <a:noFill/>
        </p:spPr>
        <p:txBody>
          <a:bodyPr wrap="square">
            <a:spAutoFit/>
          </a:bodyPr>
          <a:lstStyle/>
          <a:p>
            <a:pPr algn="ctr">
              <a:lnSpc>
                <a:spcPts val="6480"/>
              </a:lnSpc>
            </a:pPr>
            <a:r>
              <a:rPr lang="en-US" sz="4400" b="1" dirty="0">
                <a:solidFill>
                  <a:srgbClr val="002060"/>
                </a:solidFill>
                <a:latin typeface="Times New Roman" panose="02020603050405020304" pitchFamily="18" charset="0"/>
                <a:ea typeface="Arimo"/>
                <a:cs typeface="Times New Roman" panose="02020603050405020304" pitchFamily="18" charset="0"/>
                <a:sym typeface="Arimo"/>
              </a:rPr>
              <a:t>Hình </a:t>
            </a:r>
            <a:r>
              <a:rPr lang="en-US" sz="4400" b="1" dirty="0" err="1">
                <a:solidFill>
                  <a:srgbClr val="002060"/>
                </a:solidFill>
                <a:latin typeface="Times New Roman" panose="02020603050405020304" pitchFamily="18" charset="0"/>
                <a:ea typeface="Arimo"/>
                <a:cs typeface="Times New Roman" panose="02020603050405020304" pitchFamily="18" charset="0"/>
                <a:sym typeface="Arimo"/>
              </a:rPr>
              <a:t>ảnh</a:t>
            </a:r>
            <a:r>
              <a:rPr lang="en-US" sz="4400" b="1" dirty="0">
                <a:solidFill>
                  <a:srgbClr val="002060"/>
                </a:solidFill>
                <a:latin typeface="Times New Roman" panose="02020603050405020304" pitchFamily="18" charset="0"/>
                <a:ea typeface="Arimo"/>
                <a:cs typeface="Times New Roman" panose="02020603050405020304" pitchFamily="18" charset="0"/>
                <a:sym typeface="Arimo"/>
              </a:rPr>
              <a:t> </a:t>
            </a:r>
            <a:r>
              <a:rPr lang="en-US" sz="4400" b="1" dirty="0" err="1">
                <a:solidFill>
                  <a:srgbClr val="002060"/>
                </a:solidFill>
                <a:latin typeface="Times New Roman" panose="02020603050405020304" pitchFamily="18" charset="0"/>
                <a:ea typeface="Arimo"/>
                <a:cs typeface="Times New Roman" panose="02020603050405020304" pitchFamily="18" charset="0"/>
                <a:sym typeface="Arimo"/>
              </a:rPr>
              <a:t>này</a:t>
            </a:r>
            <a:r>
              <a:rPr lang="en-US" sz="4400" b="1" dirty="0">
                <a:solidFill>
                  <a:srgbClr val="002060"/>
                </a:solidFill>
                <a:latin typeface="Times New Roman" panose="02020603050405020304" pitchFamily="18" charset="0"/>
                <a:ea typeface="Arimo"/>
                <a:cs typeface="Times New Roman" panose="02020603050405020304" pitchFamily="18" charset="0"/>
                <a:sym typeface="Arimo"/>
              </a:rPr>
              <a:t> </a:t>
            </a:r>
            <a:r>
              <a:rPr lang="en-US" sz="4400" b="1" dirty="0" err="1">
                <a:solidFill>
                  <a:srgbClr val="002060"/>
                </a:solidFill>
                <a:latin typeface="Times New Roman" panose="02020603050405020304" pitchFamily="18" charset="0"/>
                <a:ea typeface="Arimo"/>
                <a:cs typeface="Times New Roman" panose="02020603050405020304" pitchFamily="18" charset="0"/>
                <a:sym typeface="Arimo"/>
              </a:rPr>
              <a:t>giúp</a:t>
            </a:r>
            <a:r>
              <a:rPr lang="en-US" sz="4400" b="1" dirty="0">
                <a:solidFill>
                  <a:srgbClr val="002060"/>
                </a:solidFill>
                <a:latin typeface="Times New Roman" panose="02020603050405020304" pitchFamily="18" charset="0"/>
                <a:ea typeface="Arimo"/>
                <a:cs typeface="Times New Roman" panose="02020603050405020304" pitchFamily="18" charset="0"/>
                <a:sym typeface="Arimo"/>
              </a:rPr>
              <a:t> </a:t>
            </a:r>
            <a:r>
              <a:rPr lang="en-US" sz="4400" b="1" dirty="0" err="1">
                <a:solidFill>
                  <a:srgbClr val="002060"/>
                </a:solidFill>
                <a:latin typeface="Times New Roman" panose="02020603050405020304" pitchFamily="18" charset="0"/>
                <a:ea typeface="Arimo"/>
                <a:cs typeface="Times New Roman" panose="02020603050405020304" pitchFamily="18" charset="0"/>
                <a:sym typeface="Arimo"/>
              </a:rPr>
              <a:t>em</a:t>
            </a:r>
            <a:r>
              <a:rPr lang="en-US" sz="4400" b="1" dirty="0">
                <a:solidFill>
                  <a:srgbClr val="002060"/>
                </a:solidFill>
                <a:latin typeface="Times New Roman" panose="02020603050405020304" pitchFamily="18" charset="0"/>
                <a:ea typeface="Arimo"/>
                <a:cs typeface="Times New Roman" panose="02020603050405020304" pitchFamily="18" charset="0"/>
                <a:sym typeface="Arimo"/>
              </a:rPr>
              <a:t> </a:t>
            </a:r>
            <a:r>
              <a:rPr lang="en-US" sz="4400" b="1" dirty="0" err="1">
                <a:solidFill>
                  <a:srgbClr val="002060"/>
                </a:solidFill>
                <a:latin typeface="Times New Roman" panose="02020603050405020304" pitchFamily="18" charset="0"/>
                <a:ea typeface="Arimo"/>
                <a:cs typeface="Times New Roman" panose="02020603050405020304" pitchFamily="18" charset="0"/>
                <a:sym typeface="Arimo"/>
              </a:rPr>
              <a:t>liên</a:t>
            </a:r>
            <a:r>
              <a:rPr lang="en-US" sz="4400" b="1" dirty="0">
                <a:solidFill>
                  <a:srgbClr val="002060"/>
                </a:solidFill>
                <a:latin typeface="Times New Roman" panose="02020603050405020304" pitchFamily="18" charset="0"/>
                <a:ea typeface="Arimo"/>
                <a:cs typeface="Times New Roman" panose="02020603050405020304" pitchFamily="18" charset="0"/>
                <a:sym typeface="Arimo"/>
              </a:rPr>
              <a:t> </a:t>
            </a:r>
            <a:r>
              <a:rPr lang="en-US" sz="4400" b="1" dirty="0" err="1">
                <a:solidFill>
                  <a:srgbClr val="002060"/>
                </a:solidFill>
                <a:latin typeface="Times New Roman" panose="02020603050405020304" pitchFamily="18" charset="0"/>
                <a:ea typeface="Arimo"/>
                <a:cs typeface="Times New Roman" panose="02020603050405020304" pitchFamily="18" charset="0"/>
                <a:sym typeface="Arimo"/>
              </a:rPr>
              <a:t>tưởng</a:t>
            </a:r>
            <a:r>
              <a:rPr lang="en-US" sz="4400" b="1" dirty="0">
                <a:solidFill>
                  <a:srgbClr val="002060"/>
                </a:solidFill>
                <a:latin typeface="Times New Roman" panose="02020603050405020304" pitchFamily="18" charset="0"/>
                <a:ea typeface="Arimo"/>
                <a:cs typeface="Times New Roman" panose="02020603050405020304" pitchFamily="18" charset="0"/>
                <a:sym typeface="Arimo"/>
              </a:rPr>
              <a:t> </a:t>
            </a:r>
            <a:r>
              <a:rPr lang="en-US" sz="4400" b="1" dirty="0" err="1">
                <a:solidFill>
                  <a:srgbClr val="002060"/>
                </a:solidFill>
                <a:latin typeface="Times New Roman" panose="02020603050405020304" pitchFamily="18" charset="0"/>
                <a:ea typeface="Arimo"/>
                <a:cs typeface="Times New Roman" panose="02020603050405020304" pitchFamily="18" charset="0"/>
                <a:sym typeface="Arimo"/>
              </a:rPr>
              <a:t>đến</a:t>
            </a:r>
            <a:r>
              <a:rPr lang="en-US" sz="4400" b="1" dirty="0">
                <a:solidFill>
                  <a:srgbClr val="002060"/>
                </a:solidFill>
                <a:latin typeface="Times New Roman" panose="02020603050405020304" pitchFamily="18" charset="0"/>
                <a:ea typeface="Arimo"/>
                <a:cs typeface="Times New Roman" panose="02020603050405020304" pitchFamily="18" charset="0"/>
                <a:sym typeface="Arimo"/>
              </a:rPr>
              <a:t> </a:t>
            </a:r>
            <a:r>
              <a:rPr lang="en-US" sz="4400" b="1" dirty="0" err="1">
                <a:solidFill>
                  <a:srgbClr val="002060"/>
                </a:solidFill>
                <a:latin typeface="Times New Roman" panose="02020603050405020304" pitchFamily="18" charset="0"/>
                <a:ea typeface="Arimo"/>
                <a:cs typeface="Times New Roman" panose="02020603050405020304" pitchFamily="18" charset="0"/>
                <a:sym typeface="Arimo"/>
              </a:rPr>
              <a:t>kiến</a:t>
            </a:r>
            <a:r>
              <a:rPr lang="en-US" sz="4400" b="1" dirty="0">
                <a:solidFill>
                  <a:srgbClr val="002060"/>
                </a:solidFill>
                <a:latin typeface="Times New Roman" panose="02020603050405020304" pitchFamily="18" charset="0"/>
                <a:ea typeface="Arimo"/>
                <a:cs typeface="Times New Roman" panose="02020603050405020304" pitchFamily="18" charset="0"/>
                <a:sym typeface="Arimo"/>
              </a:rPr>
              <a:t> </a:t>
            </a:r>
            <a:r>
              <a:rPr lang="en-US" sz="4400" b="1" dirty="0" err="1">
                <a:solidFill>
                  <a:srgbClr val="002060"/>
                </a:solidFill>
                <a:latin typeface="Times New Roman" panose="02020603050405020304" pitchFamily="18" charset="0"/>
                <a:ea typeface="Arimo"/>
                <a:cs typeface="Times New Roman" panose="02020603050405020304" pitchFamily="18" charset="0"/>
                <a:sym typeface="Arimo"/>
              </a:rPr>
              <a:t>thức</a:t>
            </a:r>
            <a:r>
              <a:rPr lang="en-US" sz="4400" b="1" dirty="0">
                <a:solidFill>
                  <a:srgbClr val="002060"/>
                </a:solidFill>
                <a:latin typeface="Times New Roman" panose="02020603050405020304" pitchFamily="18" charset="0"/>
                <a:ea typeface="Arimo"/>
                <a:cs typeface="Times New Roman" panose="02020603050405020304" pitchFamily="18" charset="0"/>
                <a:sym typeface="Arimo"/>
              </a:rPr>
              <a:t> </a:t>
            </a:r>
            <a:r>
              <a:rPr lang="en-US" sz="4400" b="1" dirty="0" err="1">
                <a:solidFill>
                  <a:srgbClr val="002060"/>
                </a:solidFill>
                <a:latin typeface="Times New Roman" panose="02020603050405020304" pitchFamily="18" charset="0"/>
                <a:ea typeface="Arimo"/>
                <a:cs typeface="Times New Roman" panose="02020603050405020304" pitchFamily="18" charset="0"/>
                <a:sym typeface="Arimo"/>
              </a:rPr>
              <a:t>nào</a:t>
            </a:r>
            <a:r>
              <a:rPr lang="en-US" sz="4400" b="1" dirty="0">
                <a:solidFill>
                  <a:srgbClr val="002060"/>
                </a:solidFill>
                <a:latin typeface="Times New Roman" panose="02020603050405020304" pitchFamily="18" charset="0"/>
                <a:ea typeface="Arimo"/>
                <a:cs typeface="Times New Roman" panose="02020603050405020304" pitchFamily="18" charset="0"/>
                <a:sym typeface="Arimo"/>
              </a:rPr>
              <a:t> </a:t>
            </a:r>
            <a:r>
              <a:rPr lang="en-US" sz="4400" b="1" dirty="0" err="1">
                <a:solidFill>
                  <a:srgbClr val="002060"/>
                </a:solidFill>
                <a:latin typeface="Times New Roman" panose="02020603050405020304" pitchFamily="18" charset="0"/>
                <a:ea typeface="Arimo"/>
                <a:cs typeface="Times New Roman" panose="02020603050405020304" pitchFamily="18" charset="0"/>
                <a:sym typeface="Arimo"/>
              </a:rPr>
              <a:t>đã</a:t>
            </a:r>
            <a:r>
              <a:rPr lang="en-US" sz="4400" b="1" dirty="0">
                <a:solidFill>
                  <a:srgbClr val="002060"/>
                </a:solidFill>
                <a:latin typeface="Times New Roman" panose="02020603050405020304" pitchFamily="18" charset="0"/>
                <a:ea typeface="Arimo"/>
                <a:cs typeface="Times New Roman" panose="02020603050405020304" pitchFamily="18" charset="0"/>
                <a:sym typeface="Arimo"/>
              </a:rPr>
              <a:t> </a:t>
            </a:r>
            <a:r>
              <a:rPr lang="en-US" sz="4400" b="1" dirty="0" err="1">
                <a:solidFill>
                  <a:srgbClr val="002060"/>
                </a:solidFill>
                <a:latin typeface="Times New Roman" panose="02020603050405020304" pitchFamily="18" charset="0"/>
                <a:ea typeface="Arimo"/>
                <a:cs typeface="Times New Roman" panose="02020603050405020304" pitchFamily="18" charset="0"/>
                <a:sym typeface="Arimo"/>
              </a:rPr>
              <a:t>học</a:t>
            </a:r>
            <a:r>
              <a:rPr lang="en-US" sz="4400" b="1" dirty="0">
                <a:solidFill>
                  <a:srgbClr val="002060"/>
                </a:solidFill>
                <a:latin typeface="Times New Roman" panose="02020603050405020304" pitchFamily="18" charset="0"/>
                <a:ea typeface="Arimo"/>
                <a:cs typeface="Times New Roman" panose="02020603050405020304" pitchFamily="18" charset="0"/>
                <a:sym typeface="Arimo"/>
              </a:rPr>
              <a:t> </a:t>
            </a:r>
            <a:r>
              <a:rPr lang="en-US" sz="4400" b="1" dirty="0" err="1">
                <a:solidFill>
                  <a:srgbClr val="002060"/>
                </a:solidFill>
                <a:latin typeface="Times New Roman" panose="02020603050405020304" pitchFamily="18" charset="0"/>
                <a:ea typeface="Arimo"/>
                <a:cs typeface="Times New Roman" panose="02020603050405020304" pitchFamily="18" charset="0"/>
                <a:sym typeface="Arimo"/>
              </a:rPr>
              <a:t>hôm</a:t>
            </a:r>
            <a:r>
              <a:rPr lang="en-US" sz="4400" b="1" dirty="0">
                <a:solidFill>
                  <a:srgbClr val="002060"/>
                </a:solidFill>
                <a:latin typeface="Times New Roman" panose="02020603050405020304" pitchFamily="18" charset="0"/>
                <a:ea typeface="Arimo"/>
                <a:cs typeface="Times New Roman" panose="02020603050405020304" pitchFamily="18" charset="0"/>
                <a:sym typeface="Arimo"/>
              </a:rPr>
              <a:t> nay?</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0B6527-39FB-12DC-DE4D-29BED77284E5}"/>
            </a:ext>
          </a:extLst>
        </p:cNvPr>
        <p:cNvGrpSpPr/>
        <p:nvPr/>
      </p:nvGrpSpPr>
      <p:grpSpPr>
        <a:xfrm>
          <a:off x="0" y="0"/>
          <a:ext cx="0" cy="0"/>
          <a:chOff x="0" y="0"/>
          <a:chExt cx="0" cy="0"/>
        </a:xfrm>
      </p:grpSpPr>
      <p:sp>
        <p:nvSpPr>
          <p:cNvPr id="4" name="Freeform 4">
            <a:extLst>
              <a:ext uri="{FF2B5EF4-FFF2-40B4-BE49-F238E27FC236}">
                <a16:creationId xmlns:a16="http://schemas.microsoft.com/office/drawing/2014/main" id="{74089F86-EF8E-7545-F405-DAAC84E2330F}"/>
              </a:ext>
            </a:extLst>
          </p:cNvPr>
          <p:cNvSpPr/>
          <p:nvPr/>
        </p:nvSpPr>
        <p:spPr>
          <a:xfrm>
            <a:off x="0" y="7723070"/>
            <a:ext cx="6450139" cy="2563930"/>
          </a:xfrm>
          <a:custGeom>
            <a:avLst/>
            <a:gdLst/>
            <a:ahLst/>
            <a:cxnLst/>
            <a:rect l="l" t="t" r="r" b="b"/>
            <a:pathLst>
              <a:path w="6450139" h="2563930">
                <a:moveTo>
                  <a:pt x="0" y="0"/>
                </a:moveTo>
                <a:lnTo>
                  <a:pt x="6450139" y="0"/>
                </a:lnTo>
                <a:lnTo>
                  <a:pt x="6450139" y="2563930"/>
                </a:lnTo>
                <a:lnTo>
                  <a:pt x="0" y="256393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 name="Freeform 5">
            <a:extLst>
              <a:ext uri="{FF2B5EF4-FFF2-40B4-BE49-F238E27FC236}">
                <a16:creationId xmlns:a16="http://schemas.microsoft.com/office/drawing/2014/main" id="{C064F176-C54B-6A2B-93AA-8BDE270BF0A0}"/>
              </a:ext>
            </a:extLst>
          </p:cNvPr>
          <p:cNvSpPr/>
          <p:nvPr/>
        </p:nvSpPr>
        <p:spPr>
          <a:xfrm rot="740042" flipH="1">
            <a:off x="3895137" y="7419906"/>
            <a:ext cx="10597938" cy="4212680"/>
          </a:xfrm>
          <a:custGeom>
            <a:avLst/>
            <a:gdLst/>
            <a:ahLst/>
            <a:cxnLst/>
            <a:rect l="l" t="t" r="r" b="b"/>
            <a:pathLst>
              <a:path w="10597938" h="4212680">
                <a:moveTo>
                  <a:pt x="10597938" y="0"/>
                </a:moveTo>
                <a:lnTo>
                  <a:pt x="0" y="0"/>
                </a:lnTo>
                <a:lnTo>
                  <a:pt x="0" y="4212680"/>
                </a:lnTo>
                <a:lnTo>
                  <a:pt x="10597938" y="4212680"/>
                </a:lnTo>
                <a:lnTo>
                  <a:pt x="10597938"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6" name="Freeform 6">
            <a:extLst>
              <a:ext uri="{FF2B5EF4-FFF2-40B4-BE49-F238E27FC236}">
                <a16:creationId xmlns:a16="http://schemas.microsoft.com/office/drawing/2014/main" id="{A9670F70-B396-7FF6-A9E3-BA1E832FA4DB}"/>
              </a:ext>
            </a:extLst>
          </p:cNvPr>
          <p:cNvSpPr/>
          <p:nvPr/>
        </p:nvSpPr>
        <p:spPr>
          <a:xfrm flipH="1">
            <a:off x="11837861" y="7723070"/>
            <a:ext cx="6450139" cy="2563930"/>
          </a:xfrm>
          <a:custGeom>
            <a:avLst/>
            <a:gdLst/>
            <a:ahLst/>
            <a:cxnLst/>
            <a:rect l="l" t="t" r="r" b="b"/>
            <a:pathLst>
              <a:path w="6450139" h="2563930">
                <a:moveTo>
                  <a:pt x="6450139" y="0"/>
                </a:moveTo>
                <a:lnTo>
                  <a:pt x="0" y="0"/>
                </a:lnTo>
                <a:lnTo>
                  <a:pt x="0" y="2563930"/>
                </a:lnTo>
                <a:lnTo>
                  <a:pt x="6450139" y="2563930"/>
                </a:lnTo>
                <a:lnTo>
                  <a:pt x="6450139"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nvGrpSpPr>
          <p:cNvPr id="21" name="Group 21">
            <a:extLst>
              <a:ext uri="{FF2B5EF4-FFF2-40B4-BE49-F238E27FC236}">
                <a16:creationId xmlns:a16="http://schemas.microsoft.com/office/drawing/2014/main" id="{4E91206D-632B-27C5-4236-FA7543FEA32F}"/>
              </a:ext>
            </a:extLst>
          </p:cNvPr>
          <p:cNvGrpSpPr/>
          <p:nvPr/>
        </p:nvGrpSpPr>
        <p:grpSpPr>
          <a:xfrm>
            <a:off x="9454514" y="955315"/>
            <a:ext cx="8528686" cy="1689070"/>
            <a:chOff x="0" y="0"/>
            <a:chExt cx="1572865" cy="394970"/>
          </a:xfrm>
        </p:grpSpPr>
        <p:sp>
          <p:nvSpPr>
            <p:cNvPr id="22" name="Freeform 22">
              <a:extLst>
                <a:ext uri="{FF2B5EF4-FFF2-40B4-BE49-F238E27FC236}">
                  <a16:creationId xmlns:a16="http://schemas.microsoft.com/office/drawing/2014/main" id="{730D4DE4-E198-A795-C117-5E2E508F721E}"/>
                </a:ext>
              </a:extLst>
            </p:cNvPr>
            <p:cNvSpPr/>
            <p:nvPr/>
          </p:nvSpPr>
          <p:spPr>
            <a:xfrm>
              <a:off x="0" y="0"/>
              <a:ext cx="1572865" cy="394970"/>
            </a:xfrm>
            <a:custGeom>
              <a:avLst/>
              <a:gdLst/>
              <a:ahLst/>
              <a:cxnLst/>
              <a:rect l="l" t="t" r="r" b="b"/>
              <a:pathLst>
                <a:path w="1572865" h="394970">
                  <a:moveTo>
                    <a:pt x="74815" y="0"/>
                  </a:moveTo>
                  <a:lnTo>
                    <a:pt x="1498050" y="0"/>
                  </a:lnTo>
                  <a:cubicBezTo>
                    <a:pt x="1517893" y="0"/>
                    <a:pt x="1536922" y="7882"/>
                    <a:pt x="1550952" y="21913"/>
                  </a:cubicBezTo>
                  <a:cubicBezTo>
                    <a:pt x="1564983" y="35943"/>
                    <a:pt x="1572865" y="54973"/>
                    <a:pt x="1572865" y="74815"/>
                  </a:cubicBezTo>
                  <a:lnTo>
                    <a:pt x="1572865" y="320155"/>
                  </a:lnTo>
                  <a:cubicBezTo>
                    <a:pt x="1572865" y="339998"/>
                    <a:pt x="1564983" y="359027"/>
                    <a:pt x="1550952" y="373057"/>
                  </a:cubicBezTo>
                  <a:cubicBezTo>
                    <a:pt x="1536922" y="387088"/>
                    <a:pt x="1517893" y="394970"/>
                    <a:pt x="1498050" y="394970"/>
                  </a:cubicBezTo>
                  <a:lnTo>
                    <a:pt x="74815" y="394970"/>
                  </a:lnTo>
                  <a:cubicBezTo>
                    <a:pt x="54973" y="394970"/>
                    <a:pt x="35943" y="387088"/>
                    <a:pt x="21913" y="373057"/>
                  </a:cubicBezTo>
                  <a:cubicBezTo>
                    <a:pt x="7882" y="359027"/>
                    <a:pt x="0" y="339998"/>
                    <a:pt x="0" y="320155"/>
                  </a:cubicBezTo>
                  <a:lnTo>
                    <a:pt x="0" y="74815"/>
                  </a:lnTo>
                  <a:cubicBezTo>
                    <a:pt x="0" y="54973"/>
                    <a:pt x="7882" y="35943"/>
                    <a:pt x="21913" y="21913"/>
                  </a:cubicBezTo>
                  <a:cubicBezTo>
                    <a:pt x="35943" y="7882"/>
                    <a:pt x="54973" y="0"/>
                    <a:pt x="74815" y="0"/>
                  </a:cubicBezTo>
                  <a:close/>
                </a:path>
              </a:pathLst>
            </a:custGeom>
            <a:solidFill>
              <a:srgbClr val="F4ED8E"/>
            </a:solidFill>
            <a:ln w="66675" cap="rnd">
              <a:solidFill>
                <a:srgbClr val="74B448"/>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3" name="TextBox 23">
              <a:extLst>
                <a:ext uri="{FF2B5EF4-FFF2-40B4-BE49-F238E27FC236}">
                  <a16:creationId xmlns:a16="http://schemas.microsoft.com/office/drawing/2014/main" id="{00090DDD-B54A-71EC-3CBF-D4A101236C52}"/>
                </a:ext>
              </a:extLst>
            </p:cNvPr>
            <p:cNvSpPr txBox="1"/>
            <p:nvPr/>
          </p:nvSpPr>
          <p:spPr>
            <a:xfrm>
              <a:off x="0" y="-38100"/>
              <a:ext cx="1572865" cy="433070"/>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24" name="Group 24">
            <a:extLst>
              <a:ext uri="{FF2B5EF4-FFF2-40B4-BE49-F238E27FC236}">
                <a16:creationId xmlns:a16="http://schemas.microsoft.com/office/drawing/2014/main" id="{4A2886CB-61E4-8C28-A5FB-705ED6F20C2F}"/>
              </a:ext>
            </a:extLst>
          </p:cNvPr>
          <p:cNvGrpSpPr/>
          <p:nvPr/>
        </p:nvGrpSpPr>
        <p:grpSpPr>
          <a:xfrm>
            <a:off x="9503988" y="3788348"/>
            <a:ext cx="8479212" cy="1689070"/>
            <a:chOff x="0" y="0"/>
            <a:chExt cx="1572865" cy="394970"/>
          </a:xfrm>
        </p:grpSpPr>
        <p:sp>
          <p:nvSpPr>
            <p:cNvPr id="25" name="Freeform 25">
              <a:extLst>
                <a:ext uri="{FF2B5EF4-FFF2-40B4-BE49-F238E27FC236}">
                  <a16:creationId xmlns:a16="http://schemas.microsoft.com/office/drawing/2014/main" id="{5E092285-2BB0-7552-9C17-A4A8850B3883}"/>
                </a:ext>
              </a:extLst>
            </p:cNvPr>
            <p:cNvSpPr/>
            <p:nvPr/>
          </p:nvSpPr>
          <p:spPr>
            <a:xfrm>
              <a:off x="0" y="0"/>
              <a:ext cx="1572865" cy="394970"/>
            </a:xfrm>
            <a:custGeom>
              <a:avLst/>
              <a:gdLst/>
              <a:ahLst/>
              <a:cxnLst/>
              <a:rect l="l" t="t" r="r" b="b"/>
              <a:pathLst>
                <a:path w="1572865" h="394970">
                  <a:moveTo>
                    <a:pt x="74815" y="0"/>
                  </a:moveTo>
                  <a:lnTo>
                    <a:pt x="1498050" y="0"/>
                  </a:lnTo>
                  <a:cubicBezTo>
                    <a:pt x="1517893" y="0"/>
                    <a:pt x="1536922" y="7882"/>
                    <a:pt x="1550952" y="21913"/>
                  </a:cubicBezTo>
                  <a:cubicBezTo>
                    <a:pt x="1564983" y="35943"/>
                    <a:pt x="1572865" y="54973"/>
                    <a:pt x="1572865" y="74815"/>
                  </a:cubicBezTo>
                  <a:lnTo>
                    <a:pt x="1572865" y="320155"/>
                  </a:lnTo>
                  <a:cubicBezTo>
                    <a:pt x="1572865" y="339998"/>
                    <a:pt x="1564983" y="359027"/>
                    <a:pt x="1550952" y="373057"/>
                  </a:cubicBezTo>
                  <a:cubicBezTo>
                    <a:pt x="1536922" y="387088"/>
                    <a:pt x="1517893" y="394970"/>
                    <a:pt x="1498050" y="394970"/>
                  </a:cubicBezTo>
                  <a:lnTo>
                    <a:pt x="74815" y="394970"/>
                  </a:lnTo>
                  <a:cubicBezTo>
                    <a:pt x="54973" y="394970"/>
                    <a:pt x="35943" y="387088"/>
                    <a:pt x="21913" y="373057"/>
                  </a:cubicBezTo>
                  <a:cubicBezTo>
                    <a:pt x="7882" y="359027"/>
                    <a:pt x="0" y="339998"/>
                    <a:pt x="0" y="320155"/>
                  </a:cubicBezTo>
                  <a:lnTo>
                    <a:pt x="0" y="74815"/>
                  </a:lnTo>
                  <a:cubicBezTo>
                    <a:pt x="0" y="54973"/>
                    <a:pt x="7882" y="35943"/>
                    <a:pt x="21913" y="21913"/>
                  </a:cubicBezTo>
                  <a:cubicBezTo>
                    <a:pt x="35943" y="7882"/>
                    <a:pt x="54973" y="0"/>
                    <a:pt x="74815" y="0"/>
                  </a:cubicBezTo>
                  <a:close/>
                </a:path>
              </a:pathLst>
            </a:custGeom>
            <a:solidFill>
              <a:srgbClr val="F4ED8E"/>
            </a:solidFill>
            <a:ln w="66675" cap="rnd">
              <a:solidFill>
                <a:srgbClr val="74B448"/>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6" name="TextBox 26">
              <a:extLst>
                <a:ext uri="{FF2B5EF4-FFF2-40B4-BE49-F238E27FC236}">
                  <a16:creationId xmlns:a16="http://schemas.microsoft.com/office/drawing/2014/main" id="{B6401667-1DBC-E022-52F5-9AEE4BF82C75}"/>
                </a:ext>
              </a:extLst>
            </p:cNvPr>
            <p:cNvSpPr txBox="1"/>
            <p:nvPr/>
          </p:nvSpPr>
          <p:spPr>
            <a:xfrm>
              <a:off x="0" y="-38100"/>
              <a:ext cx="1572865" cy="433070"/>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27" name="Group 27">
            <a:extLst>
              <a:ext uri="{FF2B5EF4-FFF2-40B4-BE49-F238E27FC236}">
                <a16:creationId xmlns:a16="http://schemas.microsoft.com/office/drawing/2014/main" id="{759087F3-F068-DC8E-7E24-DA342775BCB4}"/>
              </a:ext>
            </a:extLst>
          </p:cNvPr>
          <p:cNvGrpSpPr/>
          <p:nvPr/>
        </p:nvGrpSpPr>
        <p:grpSpPr>
          <a:xfrm>
            <a:off x="9554586" y="6272843"/>
            <a:ext cx="8428614" cy="1689070"/>
            <a:chOff x="0" y="0"/>
            <a:chExt cx="1572865" cy="394970"/>
          </a:xfrm>
        </p:grpSpPr>
        <p:sp>
          <p:nvSpPr>
            <p:cNvPr id="28" name="Freeform 28">
              <a:extLst>
                <a:ext uri="{FF2B5EF4-FFF2-40B4-BE49-F238E27FC236}">
                  <a16:creationId xmlns:a16="http://schemas.microsoft.com/office/drawing/2014/main" id="{F5A7F605-21A9-A41D-4350-DFD4EFB9DCDB}"/>
                </a:ext>
              </a:extLst>
            </p:cNvPr>
            <p:cNvSpPr/>
            <p:nvPr/>
          </p:nvSpPr>
          <p:spPr>
            <a:xfrm>
              <a:off x="0" y="0"/>
              <a:ext cx="1572865" cy="394970"/>
            </a:xfrm>
            <a:custGeom>
              <a:avLst/>
              <a:gdLst/>
              <a:ahLst/>
              <a:cxnLst/>
              <a:rect l="l" t="t" r="r" b="b"/>
              <a:pathLst>
                <a:path w="1572865" h="394970">
                  <a:moveTo>
                    <a:pt x="74815" y="0"/>
                  </a:moveTo>
                  <a:lnTo>
                    <a:pt x="1498050" y="0"/>
                  </a:lnTo>
                  <a:cubicBezTo>
                    <a:pt x="1517893" y="0"/>
                    <a:pt x="1536922" y="7882"/>
                    <a:pt x="1550952" y="21913"/>
                  </a:cubicBezTo>
                  <a:cubicBezTo>
                    <a:pt x="1564983" y="35943"/>
                    <a:pt x="1572865" y="54973"/>
                    <a:pt x="1572865" y="74815"/>
                  </a:cubicBezTo>
                  <a:lnTo>
                    <a:pt x="1572865" y="320155"/>
                  </a:lnTo>
                  <a:cubicBezTo>
                    <a:pt x="1572865" y="339998"/>
                    <a:pt x="1564983" y="359027"/>
                    <a:pt x="1550952" y="373057"/>
                  </a:cubicBezTo>
                  <a:cubicBezTo>
                    <a:pt x="1536922" y="387088"/>
                    <a:pt x="1517893" y="394970"/>
                    <a:pt x="1498050" y="394970"/>
                  </a:cubicBezTo>
                  <a:lnTo>
                    <a:pt x="74815" y="394970"/>
                  </a:lnTo>
                  <a:cubicBezTo>
                    <a:pt x="54973" y="394970"/>
                    <a:pt x="35943" y="387088"/>
                    <a:pt x="21913" y="373057"/>
                  </a:cubicBezTo>
                  <a:cubicBezTo>
                    <a:pt x="7882" y="359027"/>
                    <a:pt x="0" y="339998"/>
                    <a:pt x="0" y="320155"/>
                  </a:cubicBezTo>
                  <a:lnTo>
                    <a:pt x="0" y="74815"/>
                  </a:lnTo>
                  <a:cubicBezTo>
                    <a:pt x="0" y="54973"/>
                    <a:pt x="7882" y="35943"/>
                    <a:pt x="21913" y="21913"/>
                  </a:cubicBezTo>
                  <a:cubicBezTo>
                    <a:pt x="35943" y="7882"/>
                    <a:pt x="54973" y="0"/>
                    <a:pt x="74815" y="0"/>
                  </a:cubicBezTo>
                  <a:close/>
                </a:path>
              </a:pathLst>
            </a:custGeom>
            <a:solidFill>
              <a:srgbClr val="F4ED8E"/>
            </a:solidFill>
            <a:ln w="66675" cap="rnd">
              <a:solidFill>
                <a:srgbClr val="74B448"/>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9" name="TextBox 29">
              <a:extLst>
                <a:ext uri="{FF2B5EF4-FFF2-40B4-BE49-F238E27FC236}">
                  <a16:creationId xmlns:a16="http://schemas.microsoft.com/office/drawing/2014/main" id="{4F148858-226E-0FB7-E034-136AD1453507}"/>
                </a:ext>
              </a:extLst>
            </p:cNvPr>
            <p:cNvSpPr txBox="1"/>
            <p:nvPr/>
          </p:nvSpPr>
          <p:spPr>
            <a:xfrm>
              <a:off x="0" y="-38100"/>
              <a:ext cx="1572865" cy="433070"/>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30" name="Group 30">
            <a:extLst>
              <a:ext uri="{FF2B5EF4-FFF2-40B4-BE49-F238E27FC236}">
                <a16:creationId xmlns:a16="http://schemas.microsoft.com/office/drawing/2014/main" id="{232D837C-3030-2C3C-970D-5E54ABDF8E62}"/>
              </a:ext>
            </a:extLst>
          </p:cNvPr>
          <p:cNvGrpSpPr/>
          <p:nvPr/>
        </p:nvGrpSpPr>
        <p:grpSpPr>
          <a:xfrm>
            <a:off x="7611756" y="997351"/>
            <a:ext cx="1556018" cy="1689070"/>
            <a:chOff x="0" y="0"/>
            <a:chExt cx="363857" cy="394970"/>
          </a:xfrm>
        </p:grpSpPr>
        <p:sp>
          <p:nvSpPr>
            <p:cNvPr id="31" name="Freeform 31">
              <a:extLst>
                <a:ext uri="{FF2B5EF4-FFF2-40B4-BE49-F238E27FC236}">
                  <a16:creationId xmlns:a16="http://schemas.microsoft.com/office/drawing/2014/main" id="{BEAE0252-00C8-8766-B32A-53F0BCFEE4AF}"/>
                </a:ext>
              </a:extLst>
            </p:cNvPr>
            <p:cNvSpPr/>
            <p:nvPr/>
          </p:nvSpPr>
          <p:spPr>
            <a:xfrm>
              <a:off x="0" y="0"/>
              <a:ext cx="363857" cy="394970"/>
            </a:xfrm>
            <a:custGeom>
              <a:avLst/>
              <a:gdLst/>
              <a:ahLst/>
              <a:cxnLst/>
              <a:rect l="l" t="t" r="r" b="b"/>
              <a:pathLst>
                <a:path w="363857" h="394970">
                  <a:moveTo>
                    <a:pt x="181929" y="0"/>
                  </a:moveTo>
                  <a:lnTo>
                    <a:pt x="181929" y="0"/>
                  </a:lnTo>
                  <a:cubicBezTo>
                    <a:pt x="282405" y="0"/>
                    <a:pt x="363857" y="81452"/>
                    <a:pt x="363857" y="181929"/>
                  </a:cubicBezTo>
                  <a:lnTo>
                    <a:pt x="363857" y="213041"/>
                  </a:lnTo>
                  <a:cubicBezTo>
                    <a:pt x="363857" y="313518"/>
                    <a:pt x="282405" y="394970"/>
                    <a:pt x="181929" y="394970"/>
                  </a:cubicBezTo>
                  <a:lnTo>
                    <a:pt x="181929" y="394970"/>
                  </a:lnTo>
                  <a:cubicBezTo>
                    <a:pt x="81452" y="394970"/>
                    <a:pt x="0" y="313518"/>
                    <a:pt x="0" y="213041"/>
                  </a:cubicBezTo>
                  <a:lnTo>
                    <a:pt x="0" y="181929"/>
                  </a:lnTo>
                  <a:cubicBezTo>
                    <a:pt x="0" y="81452"/>
                    <a:pt x="81452" y="0"/>
                    <a:pt x="181929" y="0"/>
                  </a:cubicBezTo>
                  <a:close/>
                </a:path>
              </a:pathLst>
            </a:custGeom>
            <a:solidFill>
              <a:srgbClr val="F4ED8E"/>
            </a:solidFill>
            <a:ln w="66675" cap="rnd">
              <a:solidFill>
                <a:srgbClr val="74B448"/>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2" name="TextBox 32">
              <a:extLst>
                <a:ext uri="{FF2B5EF4-FFF2-40B4-BE49-F238E27FC236}">
                  <a16:creationId xmlns:a16="http://schemas.microsoft.com/office/drawing/2014/main" id="{98B2F959-327B-E623-C6B0-E0FD6EA9872E}"/>
                </a:ext>
              </a:extLst>
            </p:cNvPr>
            <p:cNvSpPr txBox="1"/>
            <p:nvPr/>
          </p:nvSpPr>
          <p:spPr>
            <a:xfrm>
              <a:off x="0" y="-38100"/>
              <a:ext cx="363857" cy="433070"/>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33" name="Group 33">
            <a:extLst>
              <a:ext uri="{FF2B5EF4-FFF2-40B4-BE49-F238E27FC236}">
                <a16:creationId xmlns:a16="http://schemas.microsoft.com/office/drawing/2014/main" id="{C5273A06-E174-7435-A21E-C1B706001BB6}"/>
              </a:ext>
            </a:extLst>
          </p:cNvPr>
          <p:cNvGrpSpPr/>
          <p:nvPr/>
        </p:nvGrpSpPr>
        <p:grpSpPr>
          <a:xfrm>
            <a:off x="7711828" y="3788348"/>
            <a:ext cx="1556018" cy="1689070"/>
            <a:chOff x="0" y="0"/>
            <a:chExt cx="363857" cy="394970"/>
          </a:xfrm>
        </p:grpSpPr>
        <p:sp>
          <p:nvSpPr>
            <p:cNvPr id="34" name="Freeform 34">
              <a:extLst>
                <a:ext uri="{FF2B5EF4-FFF2-40B4-BE49-F238E27FC236}">
                  <a16:creationId xmlns:a16="http://schemas.microsoft.com/office/drawing/2014/main" id="{EF583E0B-EFD3-D457-2203-D55A630051F7}"/>
                </a:ext>
              </a:extLst>
            </p:cNvPr>
            <p:cNvSpPr/>
            <p:nvPr/>
          </p:nvSpPr>
          <p:spPr>
            <a:xfrm>
              <a:off x="0" y="0"/>
              <a:ext cx="363857" cy="394970"/>
            </a:xfrm>
            <a:custGeom>
              <a:avLst/>
              <a:gdLst/>
              <a:ahLst/>
              <a:cxnLst/>
              <a:rect l="l" t="t" r="r" b="b"/>
              <a:pathLst>
                <a:path w="363857" h="394970">
                  <a:moveTo>
                    <a:pt x="181929" y="0"/>
                  </a:moveTo>
                  <a:lnTo>
                    <a:pt x="181929" y="0"/>
                  </a:lnTo>
                  <a:cubicBezTo>
                    <a:pt x="282405" y="0"/>
                    <a:pt x="363857" y="81452"/>
                    <a:pt x="363857" y="181929"/>
                  </a:cubicBezTo>
                  <a:lnTo>
                    <a:pt x="363857" y="213041"/>
                  </a:lnTo>
                  <a:cubicBezTo>
                    <a:pt x="363857" y="313518"/>
                    <a:pt x="282405" y="394970"/>
                    <a:pt x="181929" y="394970"/>
                  </a:cubicBezTo>
                  <a:lnTo>
                    <a:pt x="181929" y="394970"/>
                  </a:lnTo>
                  <a:cubicBezTo>
                    <a:pt x="81452" y="394970"/>
                    <a:pt x="0" y="313518"/>
                    <a:pt x="0" y="213041"/>
                  </a:cubicBezTo>
                  <a:lnTo>
                    <a:pt x="0" y="181929"/>
                  </a:lnTo>
                  <a:cubicBezTo>
                    <a:pt x="0" y="81452"/>
                    <a:pt x="81452" y="0"/>
                    <a:pt x="181929" y="0"/>
                  </a:cubicBezTo>
                  <a:close/>
                </a:path>
              </a:pathLst>
            </a:custGeom>
            <a:solidFill>
              <a:srgbClr val="F4ED8E"/>
            </a:solidFill>
            <a:ln w="66675" cap="rnd">
              <a:solidFill>
                <a:srgbClr val="74B448"/>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5" name="TextBox 35">
              <a:extLst>
                <a:ext uri="{FF2B5EF4-FFF2-40B4-BE49-F238E27FC236}">
                  <a16:creationId xmlns:a16="http://schemas.microsoft.com/office/drawing/2014/main" id="{57896B79-3B5D-6D98-9DC8-3319A42FF5A3}"/>
                </a:ext>
              </a:extLst>
            </p:cNvPr>
            <p:cNvSpPr txBox="1"/>
            <p:nvPr/>
          </p:nvSpPr>
          <p:spPr>
            <a:xfrm>
              <a:off x="0" y="-38100"/>
              <a:ext cx="363857" cy="433070"/>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36" name="Group 36">
            <a:extLst>
              <a:ext uri="{FF2B5EF4-FFF2-40B4-BE49-F238E27FC236}">
                <a16:creationId xmlns:a16="http://schemas.microsoft.com/office/drawing/2014/main" id="{85270BA9-BE36-A790-8D92-5892C2620819}"/>
              </a:ext>
            </a:extLst>
          </p:cNvPr>
          <p:cNvGrpSpPr/>
          <p:nvPr/>
        </p:nvGrpSpPr>
        <p:grpSpPr>
          <a:xfrm>
            <a:off x="7765064" y="6292834"/>
            <a:ext cx="1556018" cy="1689070"/>
            <a:chOff x="0" y="0"/>
            <a:chExt cx="363857" cy="394970"/>
          </a:xfrm>
        </p:grpSpPr>
        <p:sp>
          <p:nvSpPr>
            <p:cNvPr id="37" name="Freeform 37">
              <a:extLst>
                <a:ext uri="{FF2B5EF4-FFF2-40B4-BE49-F238E27FC236}">
                  <a16:creationId xmlns:a16="http://schemas.microsoft.com/office/drawing/2014/main" id="{49BCAC12-ADD4-2B8B-F12E-37496D51FDC3}"/>
                </a:ext>
              </a:extLst>
            </p:cNvPr>
            <p:cNvSpPr/>
            <p:nvPr/>
          </p:nvSpPr>
          <p:spPr>
            <a:xfrm>
              <a:off x="0" y="0"/>
              <a:ext cx="363857" cy="394970"/>
            </a:xfrm>
            <a:custGeom>
              <a:avLst/>
              <a:gdLst/>
              <a:ahLst/>
              <a:cxnLst/>
              <a:rect l="l" t="t" r="r" b="b"/>
              <a:pathLst>
                <a:path w="363857" h="394970">
                  <a:moveTo>
                    <a:pt x="181929" y="0"/>
                  </a:moveTo>
                  <a:lnTo>
                    <a:pt x="181929" y="0"/>
                  </a:lnTo>
                  <a:cubicBezTo>
                    <a:pt x="282405" y="0"/>
                    <a:pt x="363857" y="81452"/>
                    <a:pt x="363857" y="181929"/>
                  </a:cubicBezTo>
                  <a:lnTo>
                    <a:pt x="363857" y="213041"/>
                  </a:lnTo>
                  <a:cubicBezTo>
                    <a:pt x="363857" y="313518"/>
                    <a:pt x="282405" y="394970"/>
                    <a:pt x="181929" y="394970"/>
                  </a:cubicBezTo>
                  <a:lnTo>
                    <a:pt x="181929" y="394970"/>
                  </a:lnTo>
                  <a:cubicBezTo>
                    <a:pt x="81452" y="394970"/>
                    <a:pt x="0" y="313518"/>
                    <a:pt x="0" y="213041"/>
                  </a:cubicBezTo>
                  <a:lnTo>
                    <a:pt x="0" y="181929"/>
                  </a:lnTo>
                  <a:cubicBezTo>
                    <a:pt x="0" y="81452"/>
                    <a:pt x="81452" y="0"/>
                    <a:pt x="181929" y="0"/>
                  </a:cubicBezTo>
                  <a:close/>
                </a:path>
              </a:pathLst>
            </a:custGeom>
            <a:solidFill>
              <a:srgbClr val="F4ED8E"/>
            </a:solidFill>
            <a:ln w="66675" cap="rnd">
              <a:solidFill>
                <a:srgbClr val="74B448"/>
              </a:solidFill>
              <a:prstDash val="solid"/>
              <a:rou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8" name="TextBox 38">
              <a:extLst>
                <a:ext uri="{FF2B5EF4-FFF2-40B4-BE49-F238E27FC236}">
                  <a16:creationId xmlns:a16="http://schemas.microsoft.com/office/drawing/2014/main" id="{F1AED449-4052-796B-5C75-186819E1365A}"/>
                </a:ext>
              </a:extLst>
            </p:cNvPr>
            <p:cNvSpPr txBox="1"/>
            <p:nvPr/>
          </p:nvSpPr>
          <p:spPr>
            <a:xfrm>
              <a:off x="0" y="-38100"/>
              <a:ext cx="363857" cy="433070"/>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40" name="Freeform 40">
            <a:extLst>
              <a:ext uri="{FF2B5EF4-FFF2-40B4-BE49-F238E27FC236}">
                <a16:creationId xmlns:a16="http://schemas.microsoft.com/office/drawing/2014/main" id="{3BD713A3-4D7D-F7A5-0B2D-83DC90BF877B}"/>
              </a:ext>
            </a:extLst>
          </p:cNvPr>
          <p:cNvSpPr/>
          <p:nvPr/>
        </p:nvSpPr>
        <p:spPr>
          <a:xfrm>
            <a:off x="-804250" y="7040139"/>
            <a:ext cx="3231440" cy="3339990"/>
          </a:xfrm>
          <a:custGeom>
            <a:avLst/>
            <a:gdLst/>
            <a:ahLst/>
            <a:cxnLst/>
            <a:rect l="l" t="t" r="r" b="b"/>
            <a:pathLst>
              <a:path w="3231440" h="3339990">
                <a:moveTo>
                  <a:pt x="0" y="0"/>
                </a:moveTo>
                <a:lnTo>
                  <a:pt x="3231440" y="0"/>
                </a:lnTo>
                <a:lnTo>
                  <a:pt x="3231440" y="3339990"/>
                </a:lnTo>
                <a:lnTo>
                  <a:pt x="0" y="3339990"/>
                </a:lnTo>
                <a:lnTo>
                  <a:pt x="0" y="0"/>
                </a:lnTo>
                <a:close/>
              </a:path>
            </a:pathLst>
          </a:custGeom>
          <a:blipFill>
            <a:blip r:embed="rId4"/>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41" name="Freeform 41">
            <a:extLst>
              <a:ext uri="{FF2B5EF4-FFF2-40B4-BE49-F238E27FC236}">
                <a16:creationId xmlns:a16="http://schemas.microsoft.com/office/drawing/2014/main" id="{A19059A5-45D9-0644-665C-A3B7071B5586}"/>
              </a:ext>
            </a:extLst>
          </p:cNvPr>
          <p:cNvSpPr/>
          <p:nvPr/>
        </p:nvSpPr>
        <p:spPr>
          <a:xfrm>
            <a:off x="16796325" y="7714584"/>
            <a:ext cx="1865001" cy="2572416"/>
          </a:xfrm>
          <a:custGeom>
            <a:avLst/>
            <a:gdLst/>
            <a:ahLst/>
            <a:cxnLst/>
            <a:rect l="l" t="t" r="r" b="b"/>
            <a:pathLst>
              <a:path w="1865001" h="2572416">
                <a:moveTo>
                  <a:pt x="0" y="0"/>
                </a:moveTo>
                <a:lnTo>
                  <a:pt x="1865001" y="0"/>
                </a:lnTo>
                <a:lnTo>
                  <a:pt x="1865001" y="2572416"/>
                </a:lnTo>
                <a:lnTo>
                  <a:pt x="0" y="2572416"/>
                </a:lnTo>
                <a:lnTo>
                  <a:pt x="0" y="0"/>
                </a:lnTo>
                <a:close/>
              </a:path>
            </a:pathLst>
          </a:custGeom>
          <a:blipFill>
            <a:blip r:embed="rId5"/>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47" name="TextBox 47">
            <a:extLst>
              <a:ext uri="{FF2B5EF4-FFF2-40B4-BE49-F238E27FC236}">
                <a16:creationId xmlns:a16="http://schemas.microsoft.com/office/drawing/2014/main" id="{4ED99348-E526-D08B-2637-5889A40686CF}"/>
              </a:ext>
            </a:extLst>
          </p:cNvPr>
          <p:cNvSpPr txBox="1"/>
          <p:nvPr/>
        </p:nvSpPr>
        <p:spPr>
          <a:xfrm>
            <a:off x="7529405" y="940190"/>
            <a:ext cx="1720720" cy="1450325"/>
          </a:xfrm>
          <a:prstGeom prst="rect">
            <a:avLst/>
          </a:prstGeom>
        </p:spPr>
        <p:txBody>
          <a:bodyPr lIns="0" tIns="0" rIns="0" bIns="0" rtlCol="0" anchor="t">
            <a:spAutoFit/>
          </a:bodyPr>
          <a:lstStyle/>
          <a:p>
            <a:pPr marL="0" marR="0" lvl="0" indent="0" algn="ctr" defTabSz="914400" rtl="0" eaLnBrk="1" fontAlgn="auto" latinLnBrk="0" hangingPunct="1">
              <a:lnSpc>
                <a:spcPts val="11883"/>
              </a:lnSpc>
              <a:spcBef>
                <a:spcPts val="0"/>
              </a:spcBef>
              <a:spcAft>
                <a:spcPts val="0"/>
              </a:spcAft>
              <a:buClrTx/>
              <a:buSzTx/>
              <a:buFontTx/>
              <a:buNone/>
              <a:tabLst/>
              <a:defRPr/>
            </a:pPr>
            <a:r>
              <a:rPr kumimoji="0" lang="en-US" sz="8488" b="0" i="0" u="none" strike="noStrike" kern="1200" cap="none" spc="-297" normalizeH="0" baseline="0" noProof="0">
                <a:ln>
                  <a:noFill/>
                </a:ln>
                <a:solidFill>
                  <a:srgbClr val="5BA441"/>
                </a:solidFill>
                <a:effectLst/>
                <a:uLnTx/>
                <a:uFillTx/>
                <a:latin typeface="La Lou"/>
                <a:ea typeface="La Lou"/>
                <a:cs typeface="La Lou"/>
                <a:sym typeface="La Lou"/>
              </a:rPr>
              <a:t>01</a:t>
            </a:r>
          </a:p>
        </p:txBody>
      </p:sp>
      <p:sp>
        <p:nvSpPr>
          <p:cNvPr id="48" name="TextBox 48">
            <a:extLst>
              <a:ext uri="{FF2B5EF4-FFF2-40B4-BE49-F238E27FC236}">
                <a16:creationId xmlns:a16="http://schemas.microsoft.com/office/drawing/2014/main" id="{A0F8B96B-41FD-BAEE-2DC5-727A6FE50891}"/>
              </a:ext>
            </a:extLst>
          </p:cNvPr>
          <p:cNvSpPr txBox="1"/>
          <p:nvPr/>
        </p:nvSpPr>
        <p:spPr>
          <a:xfrm>
            <a:off x="7629477" y="3760755"/>
            <a:ext cx="1720720" cy="1450325"/>
          </a:xfrm>
          <a:prstGeom prst="rect">
            <a:avLst/>
          </a:prstGeom>
        </p:spPr>
        <p:txBody>
          <a:bodyPr lIns="0" tIns="0" rIns="0" bIns="0" rtlCol="0" anchor="t">
            <a:spAutoFit/>
          </a:bodyPr>
          <a:lstStyle/>
          <a:p>
            <a:pPr marL="0" marR="0" lvl="0" indent="0" algn="ctr" defTabSz="914400" rtl="0" eaLnBrk="1" fontAlgn="auto" latinLnBrk="0" hangingPunct="1">
              <a:lnSpc>
                <a:spcPts val="11883"/>
              </a:lnSpc>
              <a:spcBef>
                <a:spcPts val="0"/>
              </a:spcBef>
              <a:spcAft>
                <a:spcPts val="0"/>
              </a:spcAft>
              <a:buClrTx/>
              <a:buSzTx/>
              <a:buFontTx/>
              <a:buNone/>
              <a:tabLst/>
              <a:defRPr/>
            </a:pPr>
            <a:r>
              <a:rPr kumimoji="0" lang="en-US" sz="8488" b="0" i="0" u="none" strike="noStrike" kern="1200" cap="none" spc="-297" normalizeH="0" baseline="0" noProof="0" dirty="0">
                <a:ln>
                  <a:noFill/>
                </a:ln>
                <a:solidFill>
                  <a:srgbClr val="5BA441"/>
                </a:solidFill>
                <a:effectLst/>
                <a:uLnTx/>
                <a:uFillTx/>
                <a:latin typeface="La Lou"/>
                <a:ea typeface="La Lou"/>
                <a:cs typeface="La Lou"/>
                <a:sym typeface="La Lou"/>
              </a:rPr>
              <a:t>02</a:t>
            </a:r>
          </a:p>
        </p:txBody>
      </p:sp>
      <p:sp>
        <p:nvSpPr>
          <p:cNvPr id="49" name="TextBox 49">
            <a:extLst>
              <a:ext uri="{FF2B5EF4-FFF2-40B4-BE49-F238E27FC236}">
                <a16:creationId xmlns:a16="http://schemas.microsoft.com/office/drawing/2014/main" id="{A512DACB-7E2B-F1E7-3B2F-97238112E45A}"/>
              </a:ext>
            </a:extLst>
          </p:cNvPr>
          <p:cNvSpPr txBox="1"/>
          <p:nvPr/>
        </p:nvSpPr>
        <p:spPr>
          <a:xfrm>
            <a:off x="7682713" y="6264259"/>
            <a:ext cx="1720720" cy="1450325"/>
          </a:xfrm>
          <a:prstGeom prst="rect">
            <a:avLst/>
          </a:prstGeom>
        </p:spPr>
        <p:txBody>
          <a:bodyPr lIns="0" tIns="0" rIns="0" bIns="0" rtlCol="0" anchor="t">
            <a:spAutoFit/>
          </a:bodyPr>
          <a:lstStyle/>
          <a:p>
            <a:pPr marL="0" marR="0" lvl="0" indent="0" algn="ctr" defTabSz="914400" rtl="0" eaLnBrk="1" fontAlgn="auto" latinLnBrk="0" hangingPunct="1">
              <a:lnSpc>
                <a:spcPts val="11883"/>
              </a:lnSpc>
              <a:spcBef>
                <a:spcPts val="0"/>
              </a:spcBef>
              <a:spcAft>
                <a:spcPts val="0"/>
              </a:spcAft>
              <a:buClrTx/>
              <a:buSzTx/>
              <a:buFontTx/>
              <a:buNone/>
              <a:tabLst/>
              <a:defRPr/>
            </a:pPr>
            <a:r>
              <a:rPr kumimoji="0" lang="en-US" sz="8488" b="0" i="0" u="none" strike="noStrike" kern="1200" cap="none" spc="-297" normalizeH="0" baseline="0" noProof="0" dirty="0">
                <a:ln>
                  <a:noFill/>
                </a:ln>
                <a:solidFill>
                  <a:srgbClr val="5BA441"/>
                </a:solidFill>
                <a:effectLst/>
                <a:uLnTx/>
                <a:uFillTx/>
                <a:latin typeface="La Lou"/>
                <a:ea typeface="La Lou"/>
                <a:cs typeface="La Lou"/>
                <a:sym typeface="La Lou"/>
              </a:rPr>
              <a:t>03</a:t>
            </a:r>
          </a:p>
        </p:txBody>
      </p:sp>
      <p:sp>
        <p:nvSpPr>
          <p:cNvPr id="52" name="Freeform 8">
            <a:extLst>
              <a:ext uri="{FF2B5EF4-FFF2-40B4-BE49-F238E27FC236}">
                <a16:creationId xmlns:a16="http://schemas.microsoft.com/office/drawing/2014/main" id="{298C3890-E25B-D7F3-F82A-F213CBD768FB}"/>
              </a:ext>
            </a:extLst>
          </p:cNvPr>
          <p:cNvSpPr/>
          <p:nvPr/>
        </p:nvSpPr>
        <p:spPr>
          <a:xfrm>
            <a:off x="82491" y="3168679"/>
            <a:ext cx="7010400" cy="6866929"/>
          </a:xfrm>
          <a:custGeom>
            <a:avLst/>
            <a:gdLst/>
            <a:ahLst/>
            <a:cxnLst/>
            <a:rect l="l" t="t" r="r" b="b"/>
            <a:pathLst>
              <a:path w="8606118" h="8229600">
                <a:moveTo>
                  <a:pt x="0" y="0"/>
                </a:moveTo>
                <a:lnTo>
                  <a:pt x="8606117" y="0"/>
                </a:lnTo>
                <a:lnTo>
                  <a:pt x="8606117" y="8229600"/>
                </a:lnTo>
                <a:lnTo>
                  <a:pt x="0" y="8229600"/>
                </a:lnTo>
                <a:lnTo>
                  <a:pt x="0" y="0"/>
                </a:lnTo>
                <a:close/>
              </a:path>
            </a:pathLst>
          </a:custGeom>
          <a:blipFill>
            <a:blip r:embed="rId6"/>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53" name="TextBox 11">
            <a:extLst>
              <a:ext uri="{FF2B5EF4-FFF2-40B4-BE49-F238E27FC236}">
                <a16:creationId xmlns:a16="http://schemas.microsoft.com/office/drawing/2014/main" id="{22996EDA-33CB-7A7F-C7BB-DE028CC25D87}"/>
              </a:ext>
            </a:extLst>
          </p:cNvPr>
          <p:cNvSpPr txBox="1"/>
          <p:nvPr/>
        </p:nvSpPr>
        <p:spPr>
          <a:xfrm>
            <a:off x="9558130" y="1076603"/>
            <a:ext cx="8272670" cy="1231106"/>
          </a:xfrm>
          <a:prstGeom prst="rect">
            <a:avLst/>
          </a:prstGeom>
        </p:spPr>
        <p:txBody>
          <a:bodyPr wrap="square" lIns="0" tIns="0" rIns="0" bIns="0" rtlCol="0" anchor="t">
            <a:spAutoFit/>
          </a:bodyPr>
          <a:lstStyle/>
          <a:p>
            <a:pPr marL="164951" marR="0" lvl="1" algn="just" defTabSz="914400" rtl="0" eaLnBrk="1" fontAlgn="auto" latinLnBrk="0" hangingPunct="1">
              <a:spcBef>
                <a:spcPts val="0"/>
              </a:spcBef>
              <a:spcAft>
                <a:spcPts val="0"/>
              </a:spcAft>
              <a:buClrTx/>
              <a:buSzTx/>
              <a:tabLst/>
              <a:defRPr/>
            </a:pP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Mở</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Google Maps </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trên</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điện</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thoại</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máy</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tính</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lang="en-US" sz="4000" dirty="0" err="1">
                <a:solidFill>
                  <a:srgbClr val="002060"/>
                </a:solidFill>
                <a:latin typeface="Times New Roman" panose="02020603050405020304" pitchFamily="18" charset="0"/>
                <a:ea typeface="Inter"/>
                <a:cs typeface="Times New Roman" panose="02020603050405020304" pitchFamily="18" charset="0"/>
                <a:sym typeface="Inter"/>
              </a:rPr>
              <a:t>Bật</a:t>
            </a:r>
            <a:r>
              <a:rPr lang="en-US" sz="4000" dirty="0">
                <a:solidFill>
                  <a:srgbClr val="002060"/>
                </a:solidFill>
                <a:latin typeface="Times New Roman" panose="02020603050405020304" pitchFamily="18" charset="0"/>
                <a:ea typeface="Inter"/>
                <a:cs typeface="Times New Roman" panose="02020603050405020304" pitchFamily="18" charset="0"/>
                <a:sym typeface="Inter"/>
              </a:rPr>
              <a:t> </a:t>
            </a:r>
            <a:r>
              <a:rPr lang="en-US" sz="4000" dirty="0" err="1">
                <a:solidFill>
                  <a:srgbClr val="002060"/>
                </a:solidFill>
                <a:latin typeface="Times New Roman" panose="02020603050405020304" pitchFamily="18" charset="0"/>
                <a:ea typeface="Inter"/>
                <a:cs typeface="Times New Roman" panose="02020603050405020304" pitchFamily="18" charset="0"/>
                <a:sym typeface="Inter"/>
              </a:rPr>
              <a:t>chế</a:t>
            </a:r>
            <a:r>
              <a:rPr lang="en-US" sz="4000" dirty="0">
                <a:solidFill>
                  <a:srgbClr val="002060"/>
                </a:solidFill>
                <a:latin typeface="Times New Roman" panose="02020603050405020304" pitchFamily="18" charset="0"/>
                <a:ea typeface="Inter"/>
                <a:cs typeface="Times New Roman" panose="02020603050405020304" pitchFamily="18" charset="0"/>
                <a:sym typeface="Inter"/>
              </a:rPr>
              <a:t> </a:t>
            </a:r>
            <a:r>
              <a:rPr lang="en-US" sz="4000" dirty="0" err="1">
                <a:solidFill>
                  <a:srgbClr val="002060"/>
                </a:solidFill>
                <a:latin typeface="Times New Roman" panose="02020603050405020304" pitchFamily="18" charset="0"/>
                <a:ea typeface="Inter"/>
                <a:cs typeface="Times New Roman" panose="02020603050405020304" pitchFamily="18" charset="0"/>
                <a:sym typeface="Inter"/>
              </a:rPr>
              <a:t>độ</a:t>
            </a:r>
            <a:r>
              <a:rPr lang="en-US" sz="4000" dirty="0">
                <a:solidFill>
                  <a:srgbClr val="002060"/>
                </a:solidFill>
                <a:latin typeface="Times New Roman" panose="02020603050405020304" pitchFamily="18" charset="0"/>
                <a:ea typeface="Inter"/>
                <a:cs typeface="Times New Roman" panose="02020603050405020304" pitchFamily="18" charset="0"/>
                <a:sym typeface="Inter"/>
              </a:rPr>
              <a:t> </a:t>
            </a:r>
            <a:r>
              <a:rPr lang="en-US" sz="4000" dirty="0" err="1">
                <a:solidFill>
                  <a:srgbClr val="002060"/>
                </a:solidFill>
                <a:latin typeface="Times New Roman" panose="02020603050405020304" pitchFamily="18" charset="0"/>
                <a:ea typeface="Inter"/>
                <a:cs typeface="Times New Roman" panose="02020603050405020304" pitchFamily="18" charset="0"/>
                <a:sym typeface="Inter"/>
              </a:rPr>
              <a:t>địa</a:t>
            </a:r>
            <a:r>
              <a:rPr lang="en-US" sz="4000" dirty="0">
                <a:solidFill>
                  <a:srgbClr val="002060"/>
                </a:solidFill>
                <a:latin typeface="Times New Roman" panose="02020603050405020304" pitchFamily="18" charset="0"/>
                <a:ea typeface="Inter"/>
                <a:cs typeface="Times New Roman" panose="02020603050405020304" pitchFamily="18" charset="0"/>
                <a:sym typeface="Inter"/>
              </a:rPr>
              <a:t> </a:t>
            </a:r>
            <a:r>
              <a:rPr lang="en-US" sz="4000" dirty="0" err="1">
                <a:solidFill>
                  <a:srgbClr val="002060"/>
                </a:solidFill>
                <a:latin typeface="Times New Roman" panose="02020603050405020304" pitchFamily="18" charset="0"/>
                <a:ea typeface="Inter"/>
                <a:cs typeface="Times New Roman" panose="02020603050405020304" pitchFamily="18" charset="0"/>
                <a:sym typeface="Inter"/>
              </a:rPr>
              <a:t>hình</a:t>
            </a:r>
            <a:r>
              <a:rPr lang="en-US" sz="4000" dirty="0">
                <a:solidFill>
                  <a:srgbClr val="002060"/>
                </a:solidFill>
                <a:latin typeface="Times New Roman" panose="02020603050405020304" pitchFamily="18" charset="0"/>
                <a:ea typeface="Inter"/>
                <a:cs typeface="Times New Roman" panose="02020603050405020304" pitchFamily="18" charset="0"/>
                <a:sym typeface="Inter"/>
              </a:rPr>
              <a:t>.</a:t>
            </a:r>
            <a:endPar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endParaRPr>
          </a:p>
        </p:txBody>
      </p:sp>
      <p:sp>
        <p:nvSpPr>
          <p:cNvPr id="54" name="TextBox 12">
            <a:extLst>
              <a:ext uri="{FF2B5EF4-FFF2-40B4-BE49-F238E27FC236}">
                <a16:creationId xmlns:a16="http://schemas.microsoft.com/office/drawing/2014/main" id="{4B9CA32B-4650-C6F7-4082-63FEAC39B909}"/>
              </a:ext>
            </a:extLst>
          </p:cNvPr>
          <p:cNvSpPr txBox="1"/>
          <p:nvPr/>
        </p:nvSpPr>
        <p:spPr>
          <a:xfrm>
            <a:off x="9588111" y="4212862"/>
            <a:ext cx="9445526" cy="615553"/>
          </a:xfrm>
          <a:prstGeom prst="rect">
            <a:avLst/>
          </a:prstGeom>
        </p:spPr>
        <p:txBody>
          <a:bodyPr lIns="0" tIns="0" rIns="0" bIns="0" rtlCol="0" anchor="t">
            <a:spAutoFit/>
          </a:bodyPr>
          <a:lstStyle/>
          <a:p>
            <a:pPr marL="164951" marR="0" lvl="1" algn="just" defTabSz="914400" rtl="0" eaLnBrk="1" fontAlgn="auto" latinLnBrk="0" hangingPunct="1">
              <a:spcBef>
                <a:spcPts val="0"/>
              </a:spcBef>
              <a:spcAft>
                <a:spcPts val="0"/>
              </a:spcAft>
              <a:buClrTx/>
              <a:buSzTx/>
              <a:tabLst/>
              <a:defRPr/>
            </a:pP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Tìm</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một</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ngọn</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núi</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gần</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nơi</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em</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ở</a:t>
            </a:r>
          </a:p>
        </p:txBody>
      </p:sp>
      <p:sp>
        <p:nvSpPr>
          <p:cNvPr id="56" name="TextBox 14">
            <a:extLst>
              <a:ext uri="{FF2B5EF4-FFF2-40B4-BE49-F238E27FC236}">
                <a16:creationId xmlns:a16="http://schemas.microsoft.com/office/drawing/2014/main" id="{4F2EA627-DFE2-F8C1-1732-96CF90D270C5}"/>
              </a:ext>
            </a:extLst>
          </p:cNvPr>
          <p:cNvSpPr txBox="1"/>
          <p:nvPr/>
        </p:nvSpPr>
        <p:spPr>
          <a:xfrm>
            <a:off x="9503988" y="6501825"/>
            <a:ext cx="8428614" cy="1231106"/>
          </a:xfrm>
          <a:prstGeom prst="rect">
            <a:avLst/>
          </a:prstGeom>
        </p:spPr>
        <p:txBody>
          <a:bodyPr wrap="square" lIns="0" tIns="0" rIns="0" bIns="0" rtlCol="0" anchor="t">
            <a:spAutoFit/>
          </a:bodyPr>
          <a:lstStyle/>
          <a:p>
            <a:pPr marL="164951" marR="0" lvl="1" algn="just" defTabSz="914400" rtl="0" eaLnBrk="1" fontAlgn="auto" latinLnBrk="0" hangingPunct="1">
              <a:spcBef>
                <a:spcPts val="0"/>
              </a:spcBef>
              <a:spcAft>
                <a:spcPts val="0"/>
              </a:spcAft>
              <a:buClrTx/>
              <a:buSzTx/>
              <a:tabLst/>
              <a:defRPr/>
            </a:pP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Thử</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tìm</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đâu</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là </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sườn</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dốc</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đâu</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là </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sườn</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thoải</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dựa</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vào</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các</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đường</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đồng</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mức</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 </a:t>
            </a:r>
            <a:r>
              <a:rPr kumimoji="0" lang="en-US" sz="4000" b="0" i="0" u="none" strike="noStrike" kern="1200" cap="none" spc="0" normalizeH="0" baseline="0" noProof="0" dirty="0" err="1">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nhé</a:t>
            </a:r>
            <a:r>
              <a:rPr kumimoji="0" lang="en-US" sz="4000" b="0" i="0" u="none" strike="noStrike" kern="1200" cap="none" spc="0" normalizeH="0" baseline="0" noProof="0" dirty="0">
                <a:ln>
                  <a:noFill/>
                </a:ln>
                <a:solidFill>
                  <a:srgbClr val="002060"/>
                </a:solidFill>
                <a:effectLst/>
                <a:uLnTx/>
                <a:uFillTx/>
                <a:latin typeface="Times New Roman" panose="02020603050405020304" pitchFamily="18" charset="0"/>
                <a:ea typeface="Inter"/>
                <a:cs typeface="Times New Roman" panose="02020603050405020304" pitchFamily="18" charset="0"/>
                <a:sym typeface="Inter"/>
              </a:rPr>
              <a:t>!</a:t>
            </a:r>
          </a:p>
        </p:txBody>
      </p:sp>
      <p:grpSp>
        <p:nvGrpSpPr>
          <p:cNvPr id="57" name="Group 10">
            <a:extLst>
              <a:ext uri="{FF2B5EF4-FFF2-40B4-BE49-F238E27FC236}">
                <a16:creationId xmlns:a16="http://schemas.microsoft.com/office/drawing/2014/main" id="{DA0B9613-8222-3136-4FD5-35DBA5B55674}"/>
              </a:ext>
            </a:extLst>
          </p:cNvPr>
          <p:cNvGrpSpPr/>
          <p:nvPr/>
        </p:nvGrpSpPr>
        <p:grpSpPr>
          <a:xfrm>
            <a:off x="722472" y="469794"/>
            <a:ext cx="5005193" cy="2088290"/>
            <a:chOff x="0" y="0"/>
            <a:chExt cx="9629310" cy="4286042"/>
          </a:xfrm>
        </p:grpSpPr>
        <p:sp>
          <p:nvSpPr>
            <p:cNvPr id="58" name="Freeform 11" descr="Stacy Gallagher - Glenwood Elementary School">
              <a:extLst>
                <a:ext uri="{FF2B5EF4-FFF2-40B4-BE49-F238E27FC236}">
                  <a16:creationId xmlns:a16="http://schemas.microsoft.com/office/drawing/2014/main" id="{69298AAA-E15E-09DA-094B-F31D937C02D3}"/>
                </a:ext>
              </a:extLst>
            </p:cNvPr>
            <p:cNvSpPr/>
            <p:nvPr/>
          </p:nvSpPr>
          <p:spPr>
            <a:xfrm>
              <a:off x="0" y="0"/>
              <a:ext cx="9629267" cy="4285996"/>
            </a:xfrm>
            <a:custGeom>
              <a:avLst/>
              <a:gdLst/>
              <a:ahLst/>
              <a:cxnLst/>
              <a:rect l="l" t="t" r="r" b="b"/>
              <a:pathLst>
                <a:path w="9629267" h="4285996">
                  <a:moveTo>
                    <a:pt x="0" y="0"/>
                  </a:moveTo>
                  <a:lnTo>
                    <a:pt x="9629267" y="0"/>
                  </a:lnTo>
                  <a:lnTo>
                    <a:pt x="9629267" y="4285996"/>
                  </a:lnTo>
                  <a:lnTo>
                    <a:pt x="0" y="4285996"/>
                  </a:lnTo>
                  <a:lnTo>
                    <a:pt x="0" y="0"/>
                  </a:lnTo>
                  <a:close/>
                </a:path>
              </a:pathLst>
            </a:custGeom>
            <a:blipFill>
              <a:blip r:embed="rId7"/>
              <a:stretch>
                <a:fillRect b="-1"/>
              </a:stretch>
            </a:blipFill>
          </p:spPr>
          <p:txBody>
            <a:bodyPr/>
            <a:lstStyle/>
            <a:p>
              <a:endParaRPr lang="en-US"/>
            </a:p>
          </p:txBody>
        </p:sp>
      </p:grpSp>
    </p:spTree>
    <p:extLst>
      <p:ext uri="{BB962C8B-B14F-4D97-AF65-F5344CB8AC3E}">
        <p14:creationId xmlns:p14="http://schemas.microsoft.com/office/powerpoint/2010/main" val="35819338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720776"/>
            <a:chOff x="0" y="0"/>
            <a:chExt cx="24384000" cy="12961034"/>
          </a:xfrm>
        </p:grpSpPr>
        <p:sp>
          <p:nvSpPr>
            <p:cNvPr id="3" name="Freeform 3"/>
            <p:cNvSpPr/>
            <p:nvPr/>
          </p:nvSpPr>
          <p:spPr>
            <a:xfrm>
              <a:off x="0" y="0"/>
              <a:ext cx="24384000" cy="12960985"/>
            </a:xfrm>
            <a:custGeom>
              <a:avLst/>
              <a:gdLst/>
              <a:ahLst/>
              <a:cxnLst/>
              <a:rect l="l" t="t" r="r" b="b"/>
              <a:pathLst>
                <a:path w="24384000" h="12960985">
                  <a:moveTo>
                    <a:pt x="0" y="0"/>
                  </a:moveTo>
                  <a:lnTo>
                    <a:pt x="24384000" y="0"/>
                  </a:lnTo>
                  <a:lnTo>
                    <a:pt x="24384000" y="12960985"/>
                  </a:lnTo>
                  <a:lnTo>
                    <a:pt x="0" y="12960985"/>
                  </a:lnTo>
                  <a:lnTo>
                    <a:pt x="0" y="0"/>
                  </a:lnTo>
                  <a:close/>
                </a:path>
              </a:pathLst>
            </a:custGeom>
            <a:blipFill>
              <a:blip r:embed="rId2"/>
              <a:stretch>
                <a:fillRect/>
              </a:stretch>
            </a:blipFill>
          </p:spPr>
          <p:txBody>
            <a:bodyPr/>
            <a:lstStyle/>
            <a:p>
              <a:endParaRPr lang="en-US"/>
            </a:p>
          </p:txBody>
        </p:sp>
      </p:grpSp>
      <p:grpSp>
        <p:nvGrpSpPr>
          <p:cNvPr id="4" name="Group 4"/>
          <p:cNvGrpSpPr/>
          <p:nvPr/>
        </p:nvGrpSpPr>
        <p:grpSpPr>
          <a:xfrm>
            <a:off x="12344400" y="1257300"/>
            <a:ext cx="5469309" cy="3657600"/>
            <a:chOff x="0" y="0"/>
            <a:chExt cx="7292412" cy="4876800"/>
          </a:xfrm>
        </p:grpSpPr>
        <p:sp>
          <p:nvSpPr>
            <p:cNvPr id="5" name="Freeform 5" descr="Happy Birthday Ziva ❤❤❤🥳🥳🥳 - Page 10 | Molkki"/>
            <p:cNvSpPr/>
            <p:nvPr/>
          </p:nvSpPr>
          <p:spPr>
            <a:xfrm>
              <a:off x="0" y="0"/>
              <a:ext cx="7292467" cy="4876800"/>
            </a:xfrm>
            <a:custGeom>
              <a:avLst/>
              <a:gdLst/>
              <a:ahLst/>
              <a:cxnLst/>
              <a:rect l="l" t="t" r="r" b="b"/>
              <a:pathLst>
                <a:path w="7292467" h="4876800">
                  <a:moveTo>
                    <a:pt x="0" y="0"/>
                  </a:moveTo>
                  <a:lnTo>
                    <a:pt x="7292467" y="0"/>
                  </a:lnTo>
                  <a:lnTo>
                    <a:pt x="7292467" y="4876800"/>
                  </a:lnTo>
                  <a:lnTo>
                    <a:pt x="0" y="4876800"/>
                  </a:lnTo>
                  <a:lnTo>
                    <a:pt x="0" y="0"/>
                  </a:lnTo>
                  <a:close/>
                </a:path>
              </a:pathLst>
            </a:custGeom>
            <a:blipFill>
              <a:blip r:embed="rId3"/>
              <a:stretch>
                <a:fillRect/>
              </a:stretch>
            </a:blipFill>
          </p:spPr>
          <p:txBody>
            <a:bodyPr/>
            <a:lstStyle/>
            <a:p>
              <a:endParaRPr lang="en-US"/>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2725400" y="6819900"/>
            <a:ext cx="5562600" cy="3467100"/>
          </a:xfrm>
          <a:custGeom>
            <a:avLst/>
            <a:gdLst/>
            <a:ahLst/>
            <a:cxnLst/>
            <a:rect l="l" t="t" r="r" b="b"/>
            <a:pathLst>
              <a:path w="4826708" h="2773422">
                <a:moveTo>
                  <a:pt x="0" y="0"/>
                </a:moveTo>
                <a:lnTo>
                  <a:pt x="4826708" y="0"/>
                </a:lnTo>
                <a:lnTo>
                  <a:pt x="4826708" y="2773422"/>
                </a:lnTo>
                <a:lnTo>
                  <a:pt x="0" y="2773422"/>
                </a:lnTo>
                <a:lnTo>
                  <a:pt x="0" y="0"/>
                </a:lnTo>
                <a:close/>
              </a:path>
            </a:pathLst>
          </a:custGeom>
          <a:blipFill>
            <a:blip r:embed="rId3"/>
            <a:stretch>
              <a:fillRect l="-55297"/>
            </a:stretch>
          </a:blipFill>
        </p:spPr>
        <p:txBody>
          <a:bodyPr/>
          <a:lstStyle/>
          <a:p>
            <a:endParaRPr lang="en-US"/>
          </a:p>
        </p:txBody>
      </p:sp>
      <p:sp>
        <p:nvSpPr>
          <p:cNvPr id="3" name="Freeform 3"/>
          <p:cNvSpPr/>
          <p:nvPr/>
        </p:nvSpPr>
        <p:spPr>
          <a:xfrm>
            <a:off x="-3752728" y="509952"/>
            <a:ext cx="9874372" cy="9944626"/>
          </a:xfrm>
          <a:custGeom>
            <a:avLst/>
            <a:gdLst/>
            <a:ahLst/>
            <a:cxnLst/>
            <a:rect l="l" t="t" r="r" b="b"/>
            <a:pathLst>
              <a:path w="9874372" h="9944626">
                <a:moveTo>
                  <a:pt x="0" y="0"/>
                </a:moveTo>
                <a:lnTo>
                  <a:pt x="9874371" y="0"/>
                </a:lnTo>
                <a:lnTo>
                  <a:pt x="9874371" y="9944625"/>
                </a:lnTo>
                <a:lnTo>
                  <a:pt x="0" y="9944625"/>
                </a:lnTo>
                <a:lnTo>
                  <a:pt x="0" y="0"/>
                </a:lnTo>
                <a:close/>
              </a:path>
            </a:pathLst>
          </a:custGeom>
          <a:blipFill>
            <a:blip r:embed="rId4"/>
            <a:stretch>
              <a:fillRect r="-4771"/>
            </a:stretch>
          </a:blipFill>
        </p:spPr>
        <p:txBody>
          <a:bodyPr/>
          <a:lstStyle/>
          <a:p>
            <a:endParaRPr lang="en-US"/>
          </a:p>
        </p:txBody>
      </p:sp>
      <p:sp>
        <p:nvSpPr>
          <p:cNvPr id="4" name="Freeform 4"/>
          <p:cNvSpPr/>
          <p:nvPr/>
        </p:nvSpPr>
        <p:spPr>
          <a:xfrm>
            <a:off x="7543800" y="6819901"/>
            <a:ext cx="6784881" cy="3467100"/>
          </a:xfrm>
          <a:custGeom>
            <a:avLst/>
            <a:gdLst/>
            <a:ahLst/>
            <a:cxnLst/>
            <a:rect l="l" t="t" r="r" b="b"/>
            <a:pathLst>
              <a:path w="5634777" h="2654595">
                <a:moveTo>
                  <a:pt x="0" y="0"/>
                </a:moveTo>
                <a:lnTo>
                  <a:pt x="5634778" y="0"/>
                </a:lnTo>
                <a:lnTo>
                  <a:pt x="5634778" y="2654595"/>
                </a:lnTo>
                <a:lnTo>
                  <a:pt x="0" y="2654595"/>
                </a:lnTo>
                <a:lnTo>
                  <a:pt x="0" y="0"/>
                </a:lnTo>
                <a:close/>
              </a:path>
            </a:pathLst>
          </a:custGeom>
          <a:blipFill>
            <a:blip r:embed="rId3"/>
            <a:stretch>
              <a:fillRect r="-27326"/>
            </a:stretch>
          </a:blipFill>
        </p:spPr>
        <p:txBody>
          <a:bodyPr/>
          <a:lstStyle/>
          <a:p>
            <a:endParaRPr lang="en-US"/>
          </a:p>
        </p:txBody>
      </p:sp>
      <p:sp>
        <p:nvSpPr>
          <p:cNvPr id="5" name="Freeform 5"/>
          <p:cNvSpPr/>
          <p:nvPr/>
        </p:nvSpPr>
        <p:spPr>
          <a:xfrm>
            <a:off x="3070227" y="5627636"/>
            <a:ext cx="9720700" cy="4702389"/>
          </a:xfrm>
          <a:custGeom>
            <a:avLst/>
            <a:gdLst/>
            <a:ahLst/>
            <a:cxnLst/>
            <a:rect l="l" t="t" r="r" b="b"/>
            <a:pathLst>
              <a:path w="9720700" h="4702389">
                <a:moveTo>
                  <a:pt x="0" y="0"/>
                </a:moveTo>
                <a:lnTo>
                  <a:pt x="9720699" y="0"/>
                </a:lnTo>
                <a:lnTo>
                  <a:pt x="9720699" y="4702389"/>
                </a:lnTo>
                <a:lnTo>
                  <a:pt x="0" y="4702389"/>
                </a:lnTo>
                <a:lnTo>
                  <a:pt x="0" y="0"/>
                </a:lnTo>
                <a:close/>
              </a:path>
            </a:pathLst>
          </a:custGeom>
          <a:blipFill>
            <a:blip r:embed="rId5"/>
            <a:stretch>
              <a:fillRect/>
            </a:stretch>
          </a:blipFill>
        </p:spPr>
        <p:txBody>
          <a:bodyPr/>
          <a:lstStyle/>
          <a:p>
            <a:endParaRPr lang="en-US"/>
          </a:p>
        </p:txBody>
      </p:sp>
      <p:pic>
        <p:nvPicPr>
          <p:cNvPr id="6" name="Picture 6"/>
          <p:cNvPicPr>
            <a:picLocks noChangeAspect="1"/>
          </p:cNvPicPr>
          <p:nvPr/>
        </p:nvPicPr>
        <p:blipFill>
          <a:blip r:embed="rId6"/>
          <a:srcRect/>
          <a:stretch>
            <a:fillRect/>
          </a:stretch>
        </p:blipFill>
        <p:spPr>
          <a:xfrm>
            <a:off x="14328682" y="-199236"/>
            <a:ext cx="3921687" cy="3823645"/>
          </a:xfrm>
          <a:prstGeom prst="rect">
            <a:avLst/>
          </a:prstGeom>
        </p:spPr>
      </p:pic>
      <p:pic>
        <p:nvPicPr>
          <p:cNvPr id="7" name="Picture 7"/>
          <p:cNvPicPr>
            <a:picLocks noChangeAspect="1"/>
          </p:cNvPicPr>
          <p:nvPr/>
        </p:nvPicPr>
        <p:blipFill>
          <a:blip r:embed="rId7"/>
          <a:srcRect/>
          <a:stretch>
            <a:fillRect/>
          </a:stretch>
        </p:blipFill>
        <p:spPr>
          <a:xfrm>
            <a:off x="12420600" y="517572"/>
            <a:ext cx="2426708" cy="1625895"/>
          </a:xfrm>
          <a:prstGeom prst="rect">
            <a:avLst/>
          </a:prstGeom>
        </p:spPr>
      </p:pic>
      <p:pic>
        <p:nvPicPr>
          <p:cNvPr id="8" name="Picture 8"/>
          <p:cNvPicPr>
            <a:picLocks noChangeAspect="1"/>
          </p:cNvPicPr>
          <p:nvPr/>
        </p:nvPicPr>
        <p:blipFill>
          <a:blip r:embed="rId7"/>
          <a:srcRect/>
          <a:stretch>
            <a:fillRect/>
          </a:stretch>
        </p:blipFill>
        <p:spPr>
          <a:xfrm>
            <a:off x="14430439" y="2860274"/>
            <a:ext cx="2604062" cy="1744722"/>
          </a:xfrm>
          <a:prstGeom prst="rect">
            <a:avLst/>
          </a:prstGeom>
        </p:spPr>
      </p:pic>
      <p:sp>
        <p:nvSpPr>
          <p:cNvPr id="9" name="TextBox 15">
            <a:extLst>
              <a:ext uri="{FF2B5EF4-FFF2-40B4-BE49-F238E27FC236}">
                <a16:creationId xmlns:a16="http://schemas.microsoft.com/office/drawing/2014/main" id="{F104C696-4C5E-43F5-ADEB-F2BE16062B52}"/>
              </a:ext>
            </a:extLst>
          </p:cNvPr>
          <p:cNvSpPr txBox="1"/>
          <p:nvPr/>
        </p:nvSpPr>
        <p:spPr>
          <a:xfrm>
            <a:off x="6816372" y="509059"/>
            <a:ext cx="5613501" cy="1371599"/>
          </a:xfrm>
          <a:prstGeom prst="rect">
            <a:avLst/>
          </a:prstGeom>
          <a:solidFill>
            <a:srgbClr val="FF0000"/>
          </a:solidFill>
        </p:spPr>
        <p:txBody>
          <a:bodyPr lIns="0" tIns="0" rIns="0" bIns="0" rtlCol="0" anchor="ctr"/>
          <a:lstStyle/>
          <a:p>
            <a:pPr algn="ctr">
              <a:lnSpc>
                <a:spcPts val="7200"/>
              </a:lnSpc>
            </a:pPr>
            <a:r>
              <a:rPr lang="en-US" sz="7200" dirty="0">
                <a:solidFill>
                  <a:schemeClr val="bg1"/>
                </a:solidFill>
                <a:latin typeface="#9Slide07 IcielBaliho Script" pitchFamily="2" charset="0"/>
                <a:ea typeface="Arimo"/>
                <a:cs typeface="Arimo"/>
                <a:sym typeface="Arimo"/>
              </a:rPr>
              <a:t>KHỞI ĐỘNG</a:t>
            </a:r>
          </a:p>
        </p:txBody>
      </p:sp>
      <p:sp>
        <p:nvSpPr>
          <p:cNvPr id="10" name="TextBox 8">
            <a:extLst>
              <a:ext uri="{FF2B5EF4-FFF2-40B4-BE49-F238E27FC236}">
                <a16:creationId xmlns:a16="http://schemas.microsoft.com/office/drawing/2014/main" id="{C8105B28-B598-18FF-3E92-0F6743127658}"/>
              </a:ext>
            </a:extLst>
          </p:cNvPr>
          <p:cNvSpPr txBox="1"/>
          <p:nvPr/>
        </p:nvSpPr>
        <p:spPr>
          <a:xfrm>
            <a:off x="5528115" y="2570778"/>
            <a:ext cx="8105839" cy="2323713"/>
          </a:xfrm>
          <a:prstGeom prst="rect">
            <a:avLst/>
          </a:prstGeom>
        </p:spPr>
        <p:txBody>
          <a:bodyPr wrap="square" lIns="0" tIns="0" rIns="0" bIns="0" rtlCol="0" anchor="t">
            <a:spAutoFit/>
          </a:bodyPr>
          <a:lstStyle/>
          <a:p>
            <a:pPr algn="ctr">
              <a:lnSpc>
                <a:spcPts val="6000"/>
              </a:lnSpc>
              <a:spcBef>
                <a:spcPct val="0"/>
              </a:spcBef>
            </a:pPr>
            <a:r>
              <a:rPr lang="en-US" sz="5400" spc="638" dirty="0">
                <a:solidFill>
                  <a:srgbClr val="46832D"/>
                </a:solidFill>
                <a:latin typeface="#9Slide05 Fourth Medium" panose="00000600000000000000" pitchFamily="2" charset="0"/>
                <a:ea typeface="Wedges"/>
                <a:cs typeface="Wedges"/>
                <a:sym typeface="Wedges"/>
              </a:rPr>
              <a:t>Em </a:t>
            </a:r>
            <a:r>
              <a:rPr lang="en-US" sz="5400" spc="638" dirty="0" err="1">
                <a:solidFill>
                  <a:srgbClr val="46832D"/>
                </a:solidFill>
                <a:latin typeface="#9Slide05 Fourth Medium" panose="00000600000000000000" pitchFamily="2" charset="0"/>
                <a:ea typeface="Wedges"/>
                <a:cs typeface="Wedges"/>
                <a:sym typeface="Wedges"/>
              </a:rPr>
              <a:t>hãy</a:t>
            </a:r>
            <a:r>
              <a:rPr lang="en-US" sz="5400" spc="638" dirty="0">
                <a:solidFill>
                  <a:srgbClr val="46832D"/>
                </a:solidFill>
                <a:latin typeface="#9Slide05 Fourth Medium" panose="00000600000000000000" pitchFamily="2" charset="0"/>
                <a:ea typeface="Wedges"/>
                <a:cs typeface="Wedges"/>
                <a:sym typeface="Wedges"/>
              </a:rPr>
              <a:t> </a:t>
            </a:r>
            <a:r>
              <a:rPr lang="en-US" sz="5400" spc="638" dirty="0" err="1">
                <a:solidFill>
                  <a:srgbClr val="46832D"/>
                </a:solidFill>
                <a:latin typeface="#9Slide05 Fourth Medium" panose="00000600000000000000" pitchFamily="2" charset="0"/>
                <a:ea typeface="Wedges"/>
                <a:cs typeface="Wedges"/>
                <a:sym typeface="Wedges"/>
              </a:rPr>
              <a:t>gọi</a:t>
            </a:r>
            <a:r>
              <a:rPr lang="en-US" sz="5400" spc="638" dirty="0">
                <a:solidFill>
                  <a:srgbClr val="46832D"/>
                </a:solidFill>
                <a:latin typeface="#9Slide05 Fourth Medium" panose="00000600000000000000" pitchFamily="2" charset="0"/>
                <a:ea typeface="Wedges"/>
                <a:cs typeface="Wedges"/>
                <a:sym typeface="Wedges"/>
              </a:rPr>
              <a:t> </a:t>
            </a:r>
            <a:r>
              <a:rPr lang="en-US" sz="5400" spc="638" dirty="0" err="1">
                <a:solidFill>
                  <a:srgbClr val="46832D"/>
                </a:solidFill>
                <a:latin typeface="#9Slide05 Fourth Medium" panose="00000600000000000000" pitchFamily="2" charset="0"/>
                <a:ea typeface="Wedges"/>
                <a:cs typeface="Wedges"/>
                <a:sym typeface="Wedges"/>
              </a:rPr>
              <a:t>tên</a:t>
            </a:r>
            <a:r>
              <a:rPr lang="en-US" sz="5400" spc="638" dirty="0">
                <a:solidFill>
                  <a:srgbClr val="46832D"/>
                </a:solidFill>
                <a:latin typeface="#9Slide05 Fourth Medium" panose="00000600000000000000" pitchFamily="2" charset="0"/>
                <a:ea typeface="Wedges"/>
                <a:cs typeface="Wedges"/>
                <a:sym typeface="Wedges"/>
              </a:rPr>
              <a:t> </a:t>
            </a:r>
            <a:r>
              <a:rPr lang="en-US" sz="5400" spc="638" dirty="0" err="1">
                <a:solidFill>
                  <a:srgbClr val="46832D"/>
                </a:solidFill>
                <a:latin typeface="#9Slide05 Fourth Medium" panose="00000600000000000000" pitchFamily="2" charset="0"/>
                <a:ea typeface="Wedges"/>
                <a:cs typeface="Wedges"/>
                <a:sym typeface="Wedges"/>
              </a:rPr>
              <a:t>các</a:t>
            </a:r>
            <a:r>
              <a:rPr lang="en-US" sz="5400" spc="638" dirty="0">
                <a:solidFill>
                  <a:srgbClr val="46832D"/>
                </a:solidFill>
                <a:latin typeface="#9Slide05 Fourth Medium" panose="00000600000000000000" pitchFamily="2" charset="0"/>
                <a:ea typeface="Wedges"/>
                <a:cs typeface="Wedges"/>
                <a:sym typeface="Wedges"/>
              </a:rPr>
              <a:t> </a:t>
            </a:r>
            <a:r>
              <a:rPr lang="en-US" sz="5400" spc="638" dirty="0" err="1">
                <a:solidFill>
                  <a:srgbClr val="46832D"/>
                </a:solidFill>
                <a:latin typeface="#9Slide05 Fourth Medium" panose="00000600000000000000" pitchFamily="2" charset="0"/>
                <a:ea typeface="Wedges"/>
                <a:cs typeface="Wedges"/>
                <a:sym typeface="Wedges"/>
              </a:rPr>
              <a:t>dạng</a:t>
            </a:r>
            <a:r>
              <a:rPr lang="en-US" sz="5400" spc="638" dirty="0">
                <a:solidFill>
                  <a:srgbClr val="46832D"/>
                </a:solidFill>
                <a:latin typeface="#9Slide05 Fourth Medium" panose="00000600000000000000" pitchFamily="2" charset="0"/>
                <a:ea typeface="Wedges"/>
                <a:cs typeface="Wedges"/>
                <a:sym typeface="Wedges"/>
              </a:rPr>
              <a:t> </a:t>
            </a:r>
            <a:r>
              <a:rPr lang="en-US" sz="5400" spc="638" dirty="0" err="1">
                <a:solidFill>
                  <a:srgbClr val="46832D"/>
                </a:solidFill>
                <a:latin typeface="#9Slide05 Fourth Medium" panose="00000600000000000000" pitchFamily="2" charset="0"/>
                <a:ea typeface="Wedges"/>
                <a:cs typeface="Wedges"/>
                <a:sym typeface="Wedges"/>
              </a:rPr>
              <a:t>địa</a:t>
            </a:r>
            <a:r>
              <a:rPr lang="en-US" sz="5400" spc="638" dirty="0">
                <a:solidFill>
                  <a:srgbClr val="46832D"/>
                </a:solidFill>
                <a:latin typeface="#9Slide05 Fourth Medium" panose="00000600000000000000" pitchFamily="2" charset="0"/>
                <a:ea typeface="Wedges"/>
                <a:cs typeface="Wedges"/>
                <a:sym typeface="Wedges"/>
              </a:rPr>
              <a:t> </a:t>
            </a:r>
            <a:r>
              <a:rPr lang="en-US" sz="5400" spc="638" dirty="0" err="1">
                <a:solidFill>
                  <a:srgbClr val="46832D"/>
                </a:solidFill>
                <a:latin typeface="#9Slide05 Fourth Medium" panose="00000600000000000000" pitchFamily="2" charset="0"/>
                <a:ea typeface="Wedges"/>
                <a:cs typeface="Wedges"/>
                <a:sym typeface="Wedges"/>
              </a:rPr>
              <a:t>hình</a:t>
            </a:r>
            <a:r>
              <a:rPr lang="en-US" sz="5400" spc="638" dirty="0">
                <a:solidFill>
                  <a:srgbClr val="46832D"/>
                </a:solidFill>
                <a:latin typeface="#9Slide05 Fourth Medium" panose="00000600000000000000" pitchFamily="2" charset="0"/>
                <a:ea typeface="Wedges"/>
                <a:cs typeface="Wedges"/>
                <a:sym typeface="Wedges"/>
              </a:rPr>
              <a:t> </a:t>
            </a:r>
            <a:r>
              <a:rPr lang="en-US" sz="5400" spc="638" dirty="0" err="1">
                <a:solidFill>
                  <a:srgbClr val="46832D"/>
                </a:solidFill>
                <a:latin typeface="#9Slide05 Fourth Medium" panose="00000600000000000000" pitchFamily="2" charset="0"/>
                <a:ea typeface="Wedges"/>
                <a:cs typeface="Wedges"/>
                <a:sym typeface="Wedges"/>
              </a:rPr>
              <a:t>dạng</a:t>
            </a:r>
            <a:r>
              <a:rPr lang="en-US" sz="5400" spc="638" dirty="0">
                <a:solidFill>
                  <a:srgbClr val="46832D"/>
                </a:solidFill>
                <a:latin typeface="#9Slide05 Fourth Medium" panose="00000600000000000000" pitchFamily="2" charset="0"/>
                <a:ea typeface="Wedges"/>
                <a:cs typeface="Wedges"/>
                <a:sym typeface="Wedges"/>
              </a:rPr>
              <a:t> </a:t>
            </a:r>
            <a:r>
              <a:rPr lang="en-US" sz="5400" spc="638" dirty="0" err="1">
                <a:solidFill>
                  <a:srgbClr val="46832D"/>
                </a:solidFill>
                <a:latin typeface="#9Slide05 Fourth Medium" panose="00000600000000000000" pitchFamily="2" charset="0"/>
                <a:ea typeface="Wedges"/>
                <a:cs typeface="Wedges"/>
                <a:sym typeface="Wedges"/>
              </a:rPr>
              <a:t>địa</a:t>
            </a:r>
            <a:r>
              <a:rPr lang="en-US" sz="5400" spc="638" dirty="0">
                <a:solidFill>
                  <a:srgbClr val="46832D"/>
                </a:solidFill>
                <a:latin typeface="#9Slide05 Fourth Medium" panose="00000600000000000000" pitchFamily="2" charset="0"/>
                <a:ea typeface="Wedges"/>
                <a:cs typeface="Wedges"/>
                <a:sym typeface="Wedges"/>
              </a:rPr>
              <a:t> </a:t>
            </a:r>
            <a:r>
              <a:rPr lang="en-US" sz="5400" spc="638" dirty="0" err="1">
                <a:solidFill>
                  <a:srgbClr val="46832D"/>
                </a:solidFill>
                <a:latin typeface="#9Slide05 Fourth Medium" panose="00000600000000000000" pitchFamily="2" charset="0"/>
                <a:ea typeface="Wedges"/>
                <a:cs typeface="Wedges"/>
                <a:sym typeface="Wedges"/>
              </a:rPr>
              <a:t>hình</a:t>
            </a:r>
            <a:r>
              <a:rPr lang="en-US" sz="5400" spc="638" dirty="0">
                <a:solidFill>
                  <a:srgbClr val="46832D"/>
                </a:solidFill>
                <a:latin typeface="#9Slide05 Fourth Medium" panose="00000600000000000000" pitchFamily="2" charset="0"/>
                <a:ea typeface="Wedges"/>
                <a:cs typeface="Wedges"/>
                <a:sym typeface="Wedges"/>
              </a:rPr>
              <a:t> </a:t>
            </a:r>
            <a:r>
              <a:rPr lang="en-US" sz="5400" spc="638" dirty="0" err="1">
                <a:solidFill>
                  <a:srgbClr val="46832D"/>
                </a:solidFill>
                <a:latin typeface="#9Slide05 Fourth Medium" panose="00000600000000000000" pitchFamily="2" charset="0"/>
                <a:ea typeface="Wedges"/>
                <a:cs typeface="Wedges"/>
                <a:sym typeface="Wedges"/>
              </a:rPr>
              <a:t>dưới</a:t>
            </a:r>
            <a:r>
              <a:rPr lang="en-US" sz="5400" spc="638" dirty="0">
                <a:solidFill>
                  <a:srgbClr val="46832D"/>
                </a:solidFill>
                <a:latin typeface="#9Slide05 Fourth Medium" panose="00000600000000000000" pitchFamily="2" charset="0"/>
                <a:ea typeface="Wedges"/>
                <a:cs typeface="Wedges"/>
                <a:sym typeface="Wedges"/>
              </a:rPr>
              <a:t> </a:t>
            </a:r>
            <a:r>
              <a:rPr lang="en-US" sz="5400" spc="638" dirty="0" err="1">
                <a:solidFill>
                  <a:srgbClr val="46832D"/>
                </a:solidFill>
                <a:latin typeface="#9Slide05 Fourth Medium" panose="00000600000000000000" pitchFamily="2" charset="0"/>
                <a:ea typeface="Wedges"/>
                <a:cs typeface="Wedges"/>
                <a:sym typeface="Wedges"/>
              </a:rPr>
              <a:t>đây</a:t>
            </a:r>
            <a:r>
              <a:rPr lang="en-US" sz="5400" spc="638" dirty="0">
                <a:solidFill>
                  <a:srgbClr val="46832D"/>
                </a:solidFill>
                <a:latin typeface="#9Slide05 Fourth Medium" panose="00000600000000000000" pitchFamily="2" charset="0"/>
                <a:ea typeface="Wedges"/>
                <a:cs typeface="Wedges"/>
                <a:sym typeface="Wedges"/>
              </a:rPr>
              <a:t>?</a:t>
            </a:r>
          </a:p>
        </p:txBody>
      </p:sp>
      <p:sp>
        <p:nvSpPr>
          <p:cNvPr id="11" name="Freeform 2">
            <a:extLst>
              <a:ext uri="{FF2B5EF4-FFF2-40B4-BE49-F238E27FC236}">
                <a16:creationId xmlns:a16="http://schemas.microsoft.com/office/drawing/2014/main" id="{CA106C2F-83B3-AE16-39E8-D1A625435CE4}"/>
              </a:ext>
            </a:extLst>
          </p:cNvPr>
          <p:cNvSpPr/>
          <p:nvPr/>
        </p:nvSpPr>
        <p:spPr>
          <a:xfrm>
            <a:off x="1904589" y="4820210"/>
            <a:ext cx="2028877" cy="1999690"/>
          </a:xfrm>
          <a:custGeom>
            <a:avLst/>
            <a:gdLst/>
            <a:ahLst/>
            <a:cxnLst/>
            <a:rect l="l" t="t" r="r" b="b"/>
            <a:pathLst>
              <a:path w="4442429" h="4114800">
                <a:moveTo>
                  <a:pt x="0" y="0"/>
                </a:moveTo>
                <a:lnTo>
                  <a:pt x="4442429" y="0"/>
                </a:lnTo>
                <a:lnTo>
                  <a:pt x="4442429"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2" name="Freeform 3">
            <a:extLst>
              <a:ext uri="{FF2B5EF4-FFF2-40B4-BE49-F238E27FC236}">
                <a16:creationId xmlns:a16="http://schemas.microsoft.com/office/drawing/2014/main" id="{4A17F2BC-E8E8-B7A6-B569-1888B5C5D005}"/>
              </a:ext>
            </a:extLst>
          </p:cNvPr>
          <p:cNvSpPr/>
          <p:nvPr/>
        </p:nvSpPr>
        <p:spPr>
          <a:xfrm>
            <a:off x="6989962" y="6171671"/>
            <a:ext cx="2222682" cy="1977294"/>
          </a:xfrm>
          <a:custGeom>
            <a:avLst/>
            <a:gdLst/>
            <a:ahLst/>
            <a:cxnLst/>
            <a:rect l="l" t="t" r="r" b="b"/>
            <a:pathLst>
              <a:path w="4442429" h="4114800">
                <a:moveTo>
                  <a:pt x="0" y="0"/>
                </a:moveTo>
                <a:lnTo>
                  <a:pt x="4442429" y="0"/>
                </a:lnTo>
                <a:lnTo>
                  <a:pt x="4442429" y="4114800"/>
                </a:lnTo>
                <a:lnTo>
                  <a:pt x="0" y="411480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3" name="Freeform 4">
            <a:extLst>
              <a:ext uri="{FF2B5EF4-FFF2-40B4-BE49-F238E27FC236}">
                <a16:creationId xmlns:a16="http://schemas.microsoft.com/office/drawing/2014/main" id="{45F529BC-FB86-2312-53F1-7736F6A2209E}"/>
              </a:ext>
            </a:extLst>
          </p:cNvPr>
          <p:cNvSpPr/>
          <p:nvPr/>
        </p:nvSpPr>
        <p:spPr>
          <a:xfrm>
            <a:off x="13752249" y="8001690"/>
            <a:ext cx="2190118" cy="2150323"/>
          </a:xfrm>
          <a:custGeom>
            <a:avLst/>
            <a:gdLst/>
            <a:ahLst/>
            <a:cxnLst/>
            <a:rect l="l" t="t" r="r" b="b"/>
            <a:pathLst>
              <a:path w="4442429" h="4114800">
                <a:moveTo>
                  <a:pt x="0" y="0"/>
                </a:moveTo>
                <a:lnTo>
                  <a:pt x="4442429" y="0"/>
                </a:lnTo>
                <a:lnTo>
                  <a:pt x="4442429" y="4114800"/>
                </a:lnTo>
                <a:lnTo>
                  <a:pt x="0" y="411480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821388" y="-1320917"/>
            <a:ext cx="9475141" cy="12928834"/>
          </a:xfrm>
          <a:custGeom>
            <a:avLst/>
            <a:gdLst/>
            <a:ahLst/>
            <a:cxnLst/>
            <a:rect l="l" t="t" r="r" b="b"/>
            <a:pathLst>
              <a:path w="16747169" h="13439603">
                <a:moveTo>
                  <a:pt x="0" y="0"/>
                </a:moveTo>
                <a:lnTo>
                  <a:pt x="16747169" y="0"/>
                </a:lnTo>
                <a:lnTo>
                  <a:pt x="16747169" y="13439603"/>
                </a:lnTo>
                <a:lnTo>
                  <a:pt x="0" y="13439603"/>
                </a:lnTo>
                <a:lnTo>
                  <a:pt x="0" y="0"/>
                </a:lnTo>
                <a:close/>
              </a:path>
            </a:pathLst>
          </a:custGeom>
          <a:blipFill>
            <a:blip r:embed="rId2"/>
            <a:stretch>
              <a:fillRect/>
            </a:stretch>
          </a:blipFill>
        </p:spPr>
        <p:txBody>
          <a:bodyPr/>
          <a:lstStyle/>
          <a:p>
            <a:pPr defTabSz="879653"/>
            <a:endParaRPr lang="en-US" sz="1732" dirty="0">
              <a:solidFill>
                <a:prstClr val="black"/>
              </a:solidFill>
              <a:latin typeface="Calibri"/>
            </a:endParaRPr>
          </a:p>
        </p:txBody>
      </p:sp>
      <p:grpSp>
        <p:nvGrpSpPr>
          <p:cNvPr id="3" name="Group 3"/>
          <p:cNvGrpSpPr/>
          <p:nvPr/>
        </p:nvGrpSpPr>
        <p:grpSpPr>
          <a:xfrm>
            <a:off x="5943918" y="243012"/>
            <a:ext cx="7230083" cy="9681252"/>
            <a:chOff x="0" y="0"/>
            <a:chExt cx="2481326" cy="3606610"/>
          </a:xfrm>
        </p:grpSpPr>
        <p:sp>
          <p:nvSpPr>
            <p:cNvPr id="4" name="Freeform 4"/>
            <p:cNvSpPr/>
            <p:nvPr/>
          </p:nvSpPr>
          <p:spPr>
            <a:xfrm>
              <a:off x="0" y="0"/>
              <a:ext cx="2481326" cy="3606610"/>
            </a:xfrm>
            <a:custGeom>
              <a:avLst/>
              <a:gdLst/>
              <a:ahLst/>
              <a:cxnLst/>
              <a:rect l="l" t="t" r="r" b="b"/>
              <a:pathLst>
                <a:path w="2481326" h="3606610">
                  <a:moveTo>
                    <a:pt x="0" y="0"/>
                  </a:moveTo>
                  <a:lnTo>
                    <a:pt x="2481326" y="0"/>
                  </a:lnTo>
                  <a:lnTo>
                    <a:pt x="2481326" y="3606610"/>
                  </a:lnTo>
                  <a:lnTo>
                    <a:pt x="0" y="3606610"/>
                  </a:lnTo>
                  <a:close/>
                </a:path>
              </a:pathLst>
            </a:custGeom>
            <a:solidFill>
              <a:srgbClr val="FFFFFF"/>
            </a:solidFill>
          </p:spPr>
          <p:txBody>
            <a:bodyPr/>
            <a:lstStyle/>
            <a:p>
              <a:pPr defTabSz="879653"/>
              <a:endParaRPr lang="en-US" sz="1732">
                <a:solidFill>
                  <a:prstClr val="black"/>
                </a:solidFill>
                <a:latin typeface="Calibri"/>
              </a:endParaRPr>
            </a:p>
          </p:txBody>
        </p:sp>
        <p:sp>
          <p:nvSpPr>
            <p:cNvPr id="5" name="TextBox 5"/>
            <p:cNvSpPr txBox="1"/>
            <p:nvPr/>
          </p:nvSpPr>
          <p:spPr>
            <a:xfrm>
              <a:off x="0" y="-28575"/>
              <a:ext cx="2481326" cy="3635185"/>
            </a:xfrm>
            <a:prstGeom prst="rect">
              <a:avLst/>
            </a:prstGeom>
          </p:spPr>
          <p:txBody>
            <a:bodyPr lIns="48869" tIns="48869" rIns="48869" bIns="48869" rtlCol="0" anchor="ctr"/>
            <a:lstStyle/>
            <a:p>
              <a:pPr algn="ctr" defTabSz="879653">
                <a:lnSpc>
                  <a:spcPts val="1886"/>
                </a:lnSpc>
                <a:spcBef>
                  <a:spcPct val="0"/>
                </a:spcBef>
              </a:pPr>
              <a:endParaRPr sz="1732">
                <a:solidFill>
                  <a:prstClr val="black"/>
                </a:solidFill>
                <a:latin typeface="Calibri"/>
              </a:endParaRPr>
            </a:p>
          </p:txBody>
        </p:sp>
      </p:grpSp>
      <p:sp>
        <p:nvSpPr>
          <p:cNvPr id="6" name="Freeform 6"/>
          <p:cNvSpPr/>
          <p:nvPr/>
        </p:nvSpPr>
        <p:spPr>
          <a:xfrm>
            <a:off x="12039416" y="9129366"/>
            <a:ext cx="742611" cy="1057098"/>
          </a:xfrm>
          <a:custGeom>
            <a:avLst/>
            <a:gdLst/>
            <a:ahLst/>
            <a:cxnLst/>
            <a:rect l="l" t="t" r="r" b="b"/>
            <a:pathLst>
              <a:path w="771949" h="1098860">
                <a:moveTo>
                  <a:pt x="0" y="0"/>
                </a:moveTo>
                <a:lnTo>
                  <a:pt x="771949" y="0"/>
                </a:lnTo>
                <a:lnTo>
                  <a:pt x="771949" y="1098860"/>
                </a:lnTo>
                <a:lnTo>
                  <a:pt x="0" y="109886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879653"/>
            <a:endParaRPr lang="en-US" sz="1732">
              <a:solidFill>
                <a:prstClr val="black"/>
              </a:solidFill>
              <a:latin typeface="Calibri"/>
            </a:endParaRPr>
          </a:p>
        </p:txBody>
      </p:sp>
      <p:sp>
        <p:nvSpPr>
          <p:cNvPr id="7" name="Freeform 7"/>
          <p:cNvSpPr/>
          <p:nvPr/>
        </p:nvSpPr>
        <p:spPr>
          <a:xfrm>
            <a:off x="11073832" y="9336828"/>
            <a:ext cx="1961285" cy="652127"/>
          </a:xfrm>
          <a:custGeom>
            <a:avLst/>
            <a:gdLst/>
            <a:ahLst/>
            <a:cxnLst/>
            <a:rect l="l" t="t" r="r" b="b"/>
            <a:pathLst>
              <a:path w="2038768" h="677890">
                <a:moveTo>
                  <a:pt x="0" y="0"/>
                </a:moveTo>
                <a:lnTo>
                  <a:pt x="2038767" y="0"/>
                </a:lnTo>
                <a:lnTo>
                  <a:pt x="2038767" y="677890"/>
                </a:lnTo>
                <a:lnTo>
                  <a:pt x="0" y="67789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879653"/>
            <a:endParaRPr lang="en-US" sz="1732">
              <a:solidFill>
                <a:prstClr val="black"/>
              </a:solidFill>
              <a:latin typeface="Calibri"/>
            </a:endParaRPr>
          </a:p>
        </p:txBody>
      </p:sp>
      <p:sp>
        <p:nvSpPr>
          <p:cNvPr id="8" name="TextBox 8"/>
          <p:cNvSpPr txBox="1"/>
          <p:nvPr/>
        </p:nvSpPr>
        <p:spPr>
          <a:xfrm>
            <a:off x="9707668" y="2266088"/>
            <a:ext cx="6817" cy="270202"/>
          </a:xfrm>
          <a:prstGeom prst="rect">
            <a:avLst/>
          </a:prstGeom>
        </p:spPr>
        <p:txBody>
          <a:bodyPr lIns="0" tIns="0" rIns="0" bIns="0" rtlCol="0" anchor="t">
            <a:spAutoFit/>
          </a:bodyPr>
          <a:lstStyle/>
          <a:p>
            <a:pPr algn="ctr" defTabSz="879653">
              <a:lnSpc>
                <a:spcPts val="2204"/>
              </a:lnSpc>
            </a:pPr>
            <a:endParaRPr sz="1732">
              <a:solidFill>
                <a:prstClr val="black"/>
              </a:solidFill>
              <a:latin typeface="Calibri"/>
            </a:endParaRPr>
          </a:p>
        </p:txBody>
      </p:sp>
      <p:sp>
        <p:nvSpPr>
          <p:cNvPr id="9" name="TextBox 9"/>
          <p:cNvSpPr txBox="1"/>
          <p:nvPr/>
        </p:nvSpPr>
        <p:spPr>
          <a:xfrm>
            <a:off x="6155690" y="1745538"/>
            <a:ext cx="6806538" cy="7782387"/>
          </a:xfrm>
          <a:prstGeom prst="rect">
            <a:avLst/>
          </a:prstGeom>
        </p:spPr>
        <p:txBody>
          <a:bodyPr wrap="square" lIns="0" tIns="0" rIns="0" bIns="0" rtlCol="0" anchor="t">
            <a:spAutoFit/>
          </a:bodyPr>
          <a:lstStyle/>
          <a:p>
            <a:pPr algn="just" defTabSz="879653">
              <a:lnSpc>
                <a:spcPts val="1924"/>
              </a:lnSpc>
            </a:pPr>
            <a:r>
              <a:rPr lang="en-US" sz="125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Các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nhà</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thám</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hiểm</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hãy</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cùng</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nhau</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hợp</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tác</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để</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giải</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mã</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những</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bí</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ẩn</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được</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cất</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giấu</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trong</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2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tấm</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bản</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đồ</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và</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mang</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về</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điểm</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số</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cao</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nhất</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cho</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đội</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mình</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nhé</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a:t>
            </a:r>
          </a:p>
          <a:p>
            <a:pPr algn="ctr" defTabSz="879653">
              <a:lnSpc>
                <a:spcPts val="1924"/>
              </a:lnSpc>
            </a:pPr>
            <a:r>
              <a:rPr lang="en-US" sz="1539" b="1" dirty="0">
                <a:solidFill>
                  <a:srgbClr val="FF0000"/>
                </a:solidFill>
                <a:latin typeface="Times New Roman" panose="02020603050405020304" pitchFamily="18" charset="0"/>
                <a:ea typeface="Times New Roman MT Condensed Bold"/>
                <a:cs typeface="Times New Roman" panose="02020603050405020304" pitchFamily="18" charset="0"/>
                <a:sym typeface="Times New Roman MT Condensed Bold"/>
              </a:rPr>
              <a:t>THỬ THÁCH 1: NHÀ LEO NÚI TÀI BA 🧗</a:t>
            </a:r>
          </a:p>
          <a:p>
            <a:pPr algn="ctr" defTabSz="879653">
              <a:lnSpc>
                <a:spcPts val="1924"/>
              </a:lnSpc>
            </a:pPr>
            <a:r>
              <a:rPr lang="en-US" sz="1539" b="1" dirty="0">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Hình</a:t>
            </a:r>
            <a:r>
              <a:rPr lang="en-US" sz="1539" b="1" dirty="0">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 1 </a:t>
            </a:r>
            <a:r>
              <a:rPr lang="en-US" sz="1539" b="1" dirty="0" err="1">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trong</a:t>
            </a:r>
            <a:r>
              <a:rPr lang="en-US" sz="1539" b="1" dirty="0">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 SGK)</a:t>
            </a:r>
          </a:p>
          <a:p>
            <a:pPr algn="just" defTabSz="879653">
              <a:lnSpc>
                <a:spcPts val="1924"/>
              </a:lnSpc>
            </a:pP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1. C</a:t>
            </a:r>
            <a:r>
              <a:rPr lang="vi-VN"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ác đường đồng mức</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trong</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hình</a:t>
            </a:r>
            <a:r>
              <a:rPr lang="vi-VN"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có khoảng cao đều cách nhau </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a:t>
            </a:r>
            <a:r>
              <a:rPr lang="vi-VN"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mét.</a:t>
            </a:r>
            <a:endPar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endParaRPr>
          </a:p>
          <a:p>
            <a:pPr algn="just" defTabSz="879653">
              <a:lnSpc>
                <a:spcPts val="1924"/>
              </a:lnSpc>
            </a:pP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2.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Bảng</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thông</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tin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độ</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cao</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Hãy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xác</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định</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và</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điền</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độ</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cao</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của</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các</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điểm</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a:t>
            </a:r>
          </a:p>
          <a:p>
            <a:pPr marL="249235" lvl="1" indent="-124617" algn="just" defTabSz="879653">
              <a:lnSpc>
                <a:spcPts val="1924"/>
              </a:lnSpc>
              <a:buFont typeface="Arial"/>
              <a:buChar char="•"/>
            </a:pP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Điểm</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B1:....................................</a:t>
            </a:r>
          </a:p>
          <a:p>
            <a:pPr marL="249235" lvl="1" indent="-124617" algn="just" defTabSz="879653">
              <a:lnSpc>
                <a:spcPts val="1924"/>
              </a:lnSpc>
              <a:buFont typeface="Arial"/>
              <a:buChar char="•"/>
            </a:pP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Điểm</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B2:....................................</a:t>
            </a:r>
          </a:p>
          <a:p>
            <a:pPr marL="249235" lvl="1" indent="-124617" algn="just" defTabSz="879653">
              <a:lnSpc>
                <a:spcPts val="1924"/>
              </a:lnSpc>
              <a:buFont typeface="Arial"/>
              <a:buChar char="•"/>
            </a:pP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Điểm</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B3:.....................................</a:t>
            </a:r>
          </a:p>
          <a:p>
            <a:pPr marL="249235" lvl="1" indent="-124617" algn="just" defTabSz="879653">
              <a:lnSpc>
                <a:spcPts val="1924"/>
              </a:lnSpc>
              <a:buFont typeface="Arial"/>
              <a:buChar char="•"/>
            </a:pP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Điểm</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C:.......................................</a:t>
            </a:r>
          </a:p>
          <a:p>
            <a:pPr marL="399509" lvl="1" indent="-274892" algn="just" defTabSz="879653">
              <a:lnSpc>
                <a:spcPts val="1924"/>
              </a:lnSpc>
              <a:buFont typeface="Symbol" panose="05050102010706020507" pitchFamily="18" charset="2"/>
              <a:buChar char="Þ"/>
            </a:pP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So sánh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độ</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cao</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của</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độ</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cao</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của</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các</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điểm</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a:t>
            </a:r>
            <a:r>
              <a:rPr lang="vi-VN"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endPar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endParaRPr>
          </a:p>
          <a:p>
            <a:pPr marL="124617" lvl="1" algn="just" defTabSz="879653">
              <a:lnSpc>
                <a:spcPts val="1924"/>
              </a:lnSpc>
            </a:pPr>
            <a:r>
              <a:rPr lang="vi-VN"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3. Cho biết một bạn muốn leo lên đỉnh A2, để đỡ leo dốc, thì nên đi theo sườn D1 – A2 hay sườn D2 – A2.? Hãy khoanh tròn vào lựa chọn của nhóm và giải thích.</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p>
          <a:p>
            <a:pPr algn="just" defTabSz="879653">
              <a:lnSpc>
                <a:spcPts val="1924"/>
              </a:lnSpc>
            </a:pP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A. Men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theo</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sườn</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núi</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D1 - A2</a:t>
            </a:r>
          </a:p>
          <a:p>
            <a:pPr algn="just" defTabSz="879653">
              <a:lnSpc>
                <a:spcPts val="1924"/>
              </a:lnSpc>
            </a:pP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B. Leo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thẳng</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lên</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sườn</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núi</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D2 - A2</a:t>
            </a:r>
          </a:p>
          <a:p>
            <a:pPr algn="just" defTabSz="879653">
              <a:lnSpc>
                <a:spcPts val="1924"/>
              </a:lnSpc>
            </a:pP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Lý do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nhóm</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em</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lựa</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chọn</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a:t>
            </a:r>
          </a:p>
          <a:p>
            <a:pPr algn="just" defTabSz="879653">
              <a:lnSpc>
                <a:spcPts val="1924"/>
              </a:lnSpc>
            </a:pP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a:t>
            </a:r>
          </a:p>
          <a:p>
            <a:pPr algn="just" defTabSz="879653">
              <a:lnSpc>
                <a:spcPts val="1924"/>
              </a:lnSpc>
            </a:pP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a:t>
            </a:r>
          </a:p>
          <a:p>
            <a:pPr algn="just" defTabSz="879653">
              <a:lnSpc>
                <a:spcPts val="1924"/>
              </a:lnSpc>
            </a:pPr>
            <a:endPar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endParaRPr>
          </a:p>
          <a:p>
            <a:pPr algn="ctr" defTabSz="879653">
              <a:lnSpc>
                <a:spcPts val="1924"/>
              </a:lnSpc>
            </a:pPr>
            <a:r>
              <a:rPr lang="en-US" sz="1539" b="1" dirty="0">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THỬ THÁCH 2: HÀNH TRÌNH XUYÊN VIỆT 🚌</a:t>
            </a:r>
          </a:p>
          <a:p>
            <a:pPr algn="ctr" defTabSz="879653">
              <a:lnSpc>
                <a:spcPts val="1924"/>
              </a:lnSpc>
            </a:pPr>
            <a:r>
              <a:rPr lang="en-US" sz="1539" b="1" dirty="0">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a:t>
            </a:r>
            <a:r>
              <a:rPr lang="en-US" sz="1539" b="1" dirty="0" err="1">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Hình</a:t>
            </a:r>
            <a:r>
              <a:rPr lang="en-US" sz="1539" b="1" dirty="0">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 2 </a:t>
            </a:r>
            <a:r>
              <a:rPr lang="en-US" sz="1539" b="1" dirty="0" err="1">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trong</a:t>
            </a:r>
            <a:r>
              <a:rPr lang="en-US" sz="1539" b="1" dirty="0">
                <a:solidFill>
                  <a:srgbClr val="FF0000"/>
                </a:solidFill>
                <a:latin typeface="Times New Roman" panose="02020603050405020304" pitchFamily="18" charset="0"/>
                <a:ea typeface="Times New Roman MT Condensed"/>
                <a:cs typeface="Times New Roman" panose="02020603050405020304" pitchFamily="18" charset="0"/>
                <a:sym typeface="Times New Roman MT Condensed"/>
              </a:rPr>
              <a:t> SGK)</a:t>
            </a:r>
          </a:p>
          <a:p>
            <a:pPr algn="just" defTabSz="879653">
              <a:lnSpc>
                <a:spcPts val="1924"/>
              </a:lnSpc>
            </a:pPr>
            <a:endPar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endParaRPr>
          </a:p>
          <a:p>
            <a:pPr algn="just" defTabSz="879653">
              <a:lnSpc>
                <a:spcPts val="1924"/>
              </a:lnSpc>
            </a:pP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1.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Hành</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trình</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Hãy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kể</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tên</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các</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dạng</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địa</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hình</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chính</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mà</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đoàn</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thám</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hiểm</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đi</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qua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theo</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thứ</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tự</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từ</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Tây sang Đông.</a:t>
            </a:r>
          </a:p>
          <a:p>
            <a:pPr algn="just" defTabSz="879653">
              <a:lnSpc>
                <a:spcPts val="1924"/>
              </a:lnSpc>
            </a:pP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p>
          <a:p>
            <a:pPr algn="just" defTabSz="879653">
              <a:lnSpc>
                <a:spcPts val="1924"/>
              </a:lnSpc>
            </a:pP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2.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Trạm</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dừng</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chân</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Hãy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xác</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định</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độ</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cao</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của</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các</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địa</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điểm</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sau</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trên</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hành</a:t>
            </a:r>
            <a:r>
              <a:rPr lang="en-US" sz="1539" b="1"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b="1"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trình</a:t>
            </a:r>
            <a:endPar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endParaRPr>
          </a:p>
          <a:p>
            <a:pPr algn="just" defTabSz="879653">
              <a:lnSpc>
                <a:spcPts val="1924"/>
              </a:lnSpc>
            </a:pP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Đỉnh Ngọc Linh:………………………………………………. </a:t>
            </a:r>
          </a:p>
          <a:p>
            <a:pPr algn="just" defTabSz="879653">
              <a:lnSpc>
                <a:spcPts val="1924"/>
              </a:lnSpc>
            </a:pP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Hồ</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Lăk</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a:t>
            </a:r>
          </a:p>
          <a:p>
            <a:pPr algn="just" defTabSz="879653">
              <a:lnSpc>
                <a:spcPts val="1924"/>
              </a:lnSpc>
            </a:pP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Địa</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điểm</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cao</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nhất</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trên</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lát</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cắt</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a:t>
            </a:r>
          </a:p>
          <a:p>
            <a:pPr algn="just" defTabSz="879653">
              <a:lnSpc>
                <a:spcPts val="1924"/>
              </a:lnSpc>
            </a:pP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Địa</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điểm</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thấp</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nhất</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trên</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lát</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cắt</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p>
          <a:p>
            <a:pPr algn="ctr" defTabSz="879653">
              <a:lnSpc>
                <a:spcPts val="1924"/>
              </a:lnSpc>
            </a:pP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Chúc</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các</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nhà</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thám</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hiểm</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giải</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mã</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thành</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 </a:t>
            </a:r>
            <a:r>
              <a:rPr lang="en-US" sz="1539" dirty="0" err="1">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công</a:t>
            </a:r>
            <a:r>
              <a:rPr lang="en-US" sz="1539" dirty="0">
                <a:solidFill>
                  <a:srgbClr val="002060"/>
                </a:solidFill>
                <a:latin typeface="Times New Roman" panose="02020603050405020304" pitchFamily="18" charset="0"/>
                <a:ea typeface="Times New Roman MT Condensed"/>
                <a:cs typeface="Times New Roman" panose="02020603050405020304" pitchFamily="18" charset="0"/>
                <a:sym typeface="Times New Roman MT Condensed"/>
              </a:rPr>
              <a:t>!</a:t>
            </a:r>
          </a:p>
        </p:txBody>
      </p:sp>
      <p:sp>
        <p:nvSpPr>
          <p:cNvPr id="10" name="Freeform 10"/>
          <p:cNvSpPr/>
          <p:nvPr/>
        </p:nvSpPr>
        <p:spPr>
          <a:xfrm>
            <a:off x="6651663" y="318834"/>
            <a:ext cx="801475" cy="526220"/>
          </a:xfrm>
          <a:custGeom>
            <a:avLst/>
            <a:gdLst/>
            <a:ahLst/>
            <a:cxnLst/>
            <a:rect l="l" t="t" r="r" b="b"/>
            <a:pathLst>
              <a:path w="1126256" h="737698">
                <a:moveTo>
                  <a:pt x="0" y="0"/>
                </a:moveTo>
                <a:lnTo>
                  <a:pt x="1126256" y="0"/>
                </a:lnTo>
                <a:lnTo>
                  <a:pt x="1126256" y="737698"/>
                </a:lnTo>
                <a:lnTo>
                  <a:pt x="0" y="737698"/>
                </a:lnTo>
                <a:lnTo>
                  <a:pt x="0" y="0"/>
                </a:lnTo>
                <a:close/>
              </a:path>
            </a:pathLst>
          </a:custGeom>
          <a:blipFill>
            <a:blip r:embed="rId7"/>
            <a:stretch>
              <a:fillRect/>
            </a:stretch>
          </a:blipFill>
        </p:spPr>
        <p:txBody>
          <a:bodyPr/>
          <a:lstStyle/>
          <a:p>
            <a:pPr defTabSz="879653"/>
            <a:endParaRPr lang="en-US" sz="1732">
              <a:solidFill>
                <a:prstClr val="black"/>
              </a:solidFill>
              <a:latin typeface="Calibri"/>
            </a:endParaRPr>
          </a:p>
        </p:txBody>
      </p:sp>
      <p:sp>
        <p:nvSpPr>
          <p:cNvPr id="11" name="TextBox 11"/>
          <p:cNvSpPr txBox="1"/>
          <p:nvPr/>
        </p:nvSpPr>
        <p:spPr>
          <a:xfrm>
            <a:off x="7657402" y="290580"/>
            <a:ext cx="3429731" cy="1492588"/>
          </a:xfrm>
          <a:prstGeom prst="rect">
            <a:avLst/>
          </a:prstGeom>
        </p:spPr>
        <p:txBody>
          <a:bodyPr lIns="0" tIns="0" rIns="0" bIns="0" rtlCol="0" anchor="t">
            <a:spAutoFit/>
          </a:bodyPr>
          <a:lstStyle/>
          <a:p>
            <a:pPr algn="ctr" defTabSz="879653">
              <a:lnSpc>
                <a:spcPts val="6060"/>
              </a:lnSpc>
            </a:pPr>
            <a:r>
              <a:rPr lang="en-US" sz="4233" dirty="0">
                <a:solidFill>
                  <a:srgbClr val="FF5757"/>
                </a:solidFill>
                <a:latin typeface="iCiel Soup of Justice"/>
                <a:ea typeface="iCiel Soup of Justice"/>
                <a:cs typeface="iCiel Soup of Justice"/>
                <a:sym typeface="iCiel Soup of Justice"/>
              </a:rPr>
              <a:t>PHIẾU HỌC TẬP</a:t>
            </a:r>
          </a:p>
        </p:txBody>
      </p:sp>
      <p:sp>
        <p:nvSpPr>
          <p:cNvPr id="12" name="TextBox 12"/>
          <p:cNvSpPr txBox="1"/>
          <p:nvPr/>
        </p:nvSpPr>
        <p:spPr>
          <a:xfrm>
            <a:off x="6249815" y="996648"/>
            <a:ext cx="6618290" cy="246927"/>
          </a:xfrm>
          <a:prstGeom prst="rect">
            <a:avLst/>
          </a:prstGeom>
        </p:spPr>
        <p:txBody>
          <a:bodyPr wrap="square" lIns="0" tIns="0" rIns="0" bIns="0" rtlCol="0" anchor="t">
            <a:spAutoFit/>
          </a:bodyPr>
          <a:lstStyle/>
          <a:p>
            <a:pPr algn="ctr" defTabSz="879653">
              <a:lnSpc>
                <a:spcPts val="2069"/>
              </a:lnSpc>
            </a:pPr>
            <a:r>
              <a:rPr lang="en-US" sz="1539" b="1" dirty="0" err="1">
                <a:solidFill>
                  <a:srgbClr val="1800AD"/>
                </a:solidFill>
                <a:latin typeface="Times New Roman MT Condensed"/>
                <a:ea typeface="Times New Roman MT Condensed"/>
                <a:cs typeface="Times New Roman MT Condensed"/>
                <a:sym typeface="Times New Roman MT Condensed"/>
              </a:rPr>
              <a:t>Chủ</a:t>
            </a:r>
            <a:r>
              <a:rPr lang="en-US" sz="1539" b="1" dirty="0">
                <a:solidFill>
                  <a:srgbClr val="1800AD"/>
                </a:solidFill>
                <a:latin typeface="Times New Roman MT Condensed"/>
                <a:ea typeface="Times New Roman MT Condensed"/>
                <a:cs typeface="Times New Roman MT Condensed"/>
                <a:sym typeface="Times New Roman MT Condensed"/>
              </a:rPr>
              <a:t> </a:t>
            </a:r>
            <a:r>
              <a:rPr lang="en-US" sz="1539" b="1" dirty="0" err="1">
                <a:solidFill>
                  <a:srgbClr val="1800AD"/>
                </a:solidFill>
                <a:latin typeface="Times New Roman MT Condensed"/>
                <a:ea typeface="Times New Roman MT Condensed"/>
                <a:cs typeface="Times New Roman MT Condensed"/>
                <a:sym typeface="Times New Roman MT Condensed"/>
              </a:rPr>
              <a:t>đề</a:t>
            </a:r>
            <a:r>
              <a:rPr lang="en-US" sz="1539" b="1" dirty="0">
                <a:solidFill>
                  <a:srgbClr val="1800AD"/>
                </a:solidFill>
                <a:latin typeface="Times New Roman MT Condensed"/>
                <a:ea typeface="Times New Roman MT Condensed"/>
                <a:cs typeface="Times New Roman MT Condensed"/>
                <a:sym typeface="Times New Roman MT Condensed"/>
              </a:rPr>
              <a:t>: </a:t>
            </a:r>
            <a:r>
              <a:rPr lang="vi-VN" sz="1539" b="1" dirty="0">
                <a:solidFill>
                  <a:srgbClr val="1800AD"/>
                </a:solidFill>
                <a:latin typeface="Times New Roman MT Condensed"/>
                <a:ea typeface="Times New Roman MT Condensed"/>
                <a:cs typeface="Times New Roman MT Condensed"/>
                <a:sym typeface="Times New Roman MT Condensed"/>
              </a:rPr>
              <a:t>ĐỌC LƯỢC ĐỒ ĐỊA HÌNH TỈ LỆ LỚN VÀ LÁT CẮT ĐỊA HÌNH ĐƠN GIẢN</a:t>
            </a:r>
            <a:r>
              <a:rPr lang="en-US" sz="1539" b="1" dirty="0">
                <a:solidFill>
                  <a:srgbClr val="1800AD"/>
                </a:solidFill>
                <a:latin typeface="Times New Roman MT Condensed"/>
                <a:ea typeface="Times New Roman MT Condensed"/>
                <a:cs typeface="Times New Roman MT Condensed"/>
                <a:sym typeface="Times New Roman MT Condensed"/>
              </a:rPr>
              <a:t> </a:t>
            </a:r>
          </a:p>
        </p:txBody>
      </p:sp>
      <p:sp>
        <p:nvSpPr>
          <p:cNvPr id="13" name="TextBox 13"/>
          <p:cNvSpPr txBox="1"/>
          <p:nvPr/>
        </p:nvSpPr>
        <p:spPr>
          <a:xfrm>
            <a:off x="7014191" y="1306272"/>
            <a:ext cx="4716150" cy="257571"/>
          </a:xfrm>
          <a:prstGeom prst="rect">
            <a:avLst/>
          </a:prstGeom>
        </p:spPr>
        <p:txBody>
          <a:bodyPr wrap="square" lIns="0" tIns="0" rIns="0" bIns="0" rtlCol="0" anchor="t">
            <a:spAutoFit/>
          </a:bodyPr>
          <a:lstStyle/>
          <a:p>
            <a:pPr algn="ctr" defTabSz="879653">
              <a:lnSpc>
                <a:spcPts val="2204"/>
              </a:lnSpc>
            </a:pPr>
            <a:r>
              <a:rPr lang="en-US" sz="1574" dirty="0" err="1">
                <a:solidFill>
                  <a:srgbClr val="FF5757"/>
                </a:solidFill>
                <a:latin typeface="Times New Roman MT Condensed"/>
                <a:ea typeface="Times New Roman MT Condensed"/>
                <a:cs typeface="Times New Roman MT Condensed"/>
                <a:sym typeface="Times New Roman MT Condensed"/>
              </a:rPr>
              <a:t>Họ</a:t>
            </a:r>
            <a:r>
              <a:rPr lang="en-US" sz="1574" dirty="0">
                <a:solidFill>
                  <a:srgbClr val="FF5757"/>
                </a:solidFill>
                <a:latin typeface="Times New Roman MT Condensed"/>
                <a:ea typeface="Times New Roman MT Condensed"/>
                <a:cs typeface="Times New Roman MT Condensed"/>
                <a:sym typeface="Times New Roman MT Condensed"/>
              </a:rPr>
              <a:t> </a:t>
            </a:r>
            <a:r>
              <a:rPr lang="en-US" sz="1574" dirty="0" err="1">
                <a:solidFill>
                  <a:srgbClr val="FF5757"/>
                </a:solidFill>
                <a:latin typeface="Times New Roman MT Condensed"/>
                <a:ea typeface="Times New Roman MT Condensed"/>
                <a:cs typeface="Times New Roman MT Condensed"/>
                <a:sym typeface="Times New Roman MT Condensed"/>
              </a:rPr>
              <a:t>tên</a:t>
            </a:r>
            <a:r>
              <a:rPr lang="en-US" sz="1574" dirty="0">
                <a:solidFill>
                  <a:srgbClr val="FF5757"/>
                </a:solidFill>
                <a:latin typeface="Times New Roman MT Condensed"/>
                <a:ea typeface="Times New Roman MT Condensed"/>
                <a:cs typeface="Times New Roman MT Condensed"/>
                <a:sym typeface="Times New Roman MT Condensed"/>
              </a:rPr>
              <a:t>:...........................................</a:t>
            </a:r>
            <a:r>
              <a:rPr lang="en-US" sz="1574" dirty="0" err="1">
                <a:solidFill>
                  <a:srgbClr val="FF5757"/>
                </a:solidFill>
                <a:latin typeface="Times New Roman MT Condensed"/>
                <a:ea typeface="Times New Roman MT Condensed"/>
                <a:cs typeface="Times New Roman MT Condensed"/>
                <a:sym typeface="Times New Roman MT Condensed"/>
              </a:rPr>
              <a:t>Lớp</a:t>
            </a:r>
            <a:r>
              <a:rPr lang="en-US" sz="1574" dirty="0">
                <a:solidFill>
                  <a:srgbClr val="FF5757"/>
                </a:solidFill>
                <a:latin typeface="Times New Roman MT Condensed"/>
                <a:ea typeface="Times New Roman MT Condensed"/>
                <a:cs typeface="Times New Roman MT Condensed"/>
                <a:sym typeface="Times New Roman MT Condensed"/>
              </a:rPr>
              <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70074" y="6141445"/>
            <a:ext cx="2597548" cy="2223698"/>
          </a:xfrm>
          <a:custGeom>
            <a:avLst/>
            <a:gdLst/>
            <a:ahLst/>
            <a:cxnLst/>
            <a:rect l="l" t="t" r="r" b="b"/>
            <a:pathLst>
              <a:path w="2597548" h="2223698">
                <a:moveTo>
                  <a:pt x="0" y="0"/>
                </a:moveTo>
                <a:lnTo>
                  <a:pt x="2597548" y="0"/>
                </a:lnTo>
                <a:lnTo>
                  <a:pt x="2597548" y="2223698"/>
                </a:lnTo>
                <a:lnTo>
                  <a:pt x="0" y="2223698"/>
                </a:lnTo>
                <a:lnTo>
                  <a:pt x="0" y="0"/>
                </a:lnTo>
                <a:close/>
              </a:path>
            </a:pathLst>
          </a:custGeom>
          <a:blipFill>
            <a:blip r:embed="rId3">
              <a:extLst>
                <a:ext uri="{96DAC541-7B7A-43D3-8B79-37D633B846F1}">
                  <asvg:svgBlip xmlns:asvg="http://schemas.microsoft.com/office/drawing/2016/SVG/main" r:embed="rId4"/>
                </a:ext>
              </a:extLst>
            </a:blip>
            <a:stretch>
              <a:fillRect l="-20728"/>
            </a:stretch>
          </a:blipFill>
        </p:spPr>
        <p:txBody>
          <a:bodyPr/>
          <a:lstStyle/>
          <a:p>
            <a:endParaRPr lang="en-US"/>
          </a:p>
        </p:txBody>
      </p:sp>
      <p:sp>
        <p:nvSpPr>
          <p:cNvPr id="3" name="Freeform 3"/>
          <p:cNvSpPr/>
          <p:nvPr/>
        </p:nvSpPr>
        <p:spPr>
          <a:xfrm>
            <a:off x="13438175" y="219499"/>
            <a:ext cx="3507784" cy="2487338"/>
          </a:xfrm>
          <a:custGeom>
            <a:avLst/>
            <a:gdLst/>
            <a:ahLst/>
            <a:cxnLst/>
            <a:rect l="l" t="t" r="r" b="b"/>
            <a:pathLst>
              <a:path w="3507784" h="2487338">
                <a:moveTo>
                  <a:pt x="0" y="0"/>
                </a:moveTo>
                <a:lnTo>
                  <a:pt x="3507784" y="0"/>
                </a:lnTo>
                <a:lnTo>
                  <a:pt x="3507784" y="2487338"/>
                </a:lnTo>
                <a:lnTo>
                  <a:pt x="0" y="248733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rot="244735">
            <a:off x="14187221" y="3276018"/>
            <a:ext cx="1474078" cy="5001884"/>
          </a:xfrm>
          <a:custGeom>
            <a:avLst/>
            <a:gdLst/>
            <a:ahLst/>
            <a:cxnLst/>
            <a:rect l="l" t="t" r="r" b="b"/>
            <a:pathLst>
              <a:path w="1474078" h="5001884">
                <a:moveTo>
                  <a:pt x="0" y="0"/>
                </a:moveTo>
                <a:lnTo>
                  <a:pt x="1474078" y="0"/>
                </a:lnTo>
                <a:lnTo>
                  <a:pt x="1474078" y="5001884"/>
                </a:lnTo>
                <a:lnTo>
                  <a:pt x="0" y="5001884"/>
                </a:lnTo>
                <a:lnTo>
                  <a:pt x="0" y="0"/>
                </a:lnTo>
                <a:close/>
              </a:path>
            </a:pathLst>
          </a:custGeom>
          <a:blipFill>
            <a:blip r:embed="rId5">
              <a:extLst>
                <a:ext uri="{96DAC541-7B7A-43D3-8B79-37D633B846F1}">
                  <asvg:svgBlip xmlns:asvg="http://schemas.microsoft.com/office/drawing/2016/SVG/main" r:embed="rId6"/>
                </a:ext>
              </a:extLst>
            </a:blip>
            <a:stretch>
              <a:fillRect r="-177010"/>
            </a:stretch>
          </a:blipFill>
        </p:spPr>
        <p:txBody>
          <a:bodyPr/>
          <a:lstStyle/>
          <a:p>
            <a:endParaRPr lang="en-US"/>
          </a:p>
        </p:txBody>
      </p:sp>
      <p:sp>
        <p:nvSpPr>
          <p:cNvPr id="5" name="Freeform 5"/>
          <p:cNvSpPr/>
          <p:nvPr/>
        </p:nvSpPr>
        <p:spPr>
          <a:xfrm>
            <a:off x="14564445" y="5077134"/>
            <a:ext cx="5008916" cy="4352320"/>
          </a:xfrm>
          <a:custGeom>
            <a:avLst/>
            <a:gdLst/>
            <a:ahLst/>
            <a:cxnLst/>
            <a:rect l="l" t="t" r="r" b="b"/>
            <a:pathLst>
              <a:path w="5008916" h="4352320">
                <a:moveTo>
                  <a:pt x="0" y="0"/>
                </a:moveTo>
                <a:lnTo>
                  <a:pt x="5008916" y="0"/>
                </a:lnTo>
                <a:lnTo>
                  <a:pt x="5008916" y="4352320"/>
                </a:lnTo>
                <a:lnTo>
                  <a:pt x="0" y="4352320"/>
                </a:lnTo>
                <a:lnTo>
                  <a:pt x="0" y="0"/>
                </a:lnTo>
                <a:close/>
              </a:path>
            </a:pathLst>
          </a:custGeom>
          <a:blipFill>
            <a:blip r:embed="rId7">
              <a:extLst>
                <a:ext uri="{96DAC541-7B7A-43D3-8B79-37D633B846F1}">
                  <asvg:svgBlip xmlns:asvg="http://schemas.microsoft.com/office/drawing/2016/SVG/main" r:embed="rId8"/>
                </a:ext>
              </a:extLst>
            </a:blip>
            <a:stretch>
              <a:fillRect r="-83162"/>
            </a:stretch>
          </a:blipFill>
        </p:spPr>
        <p:txBody>
          <a:bodyPr/>
          <a:lstStyle/>
          <a:p>
            <a:endParaRPr lang="en-US"/>
          </a:p>
        </p:txBody>
      </p:sp>
      <p:sp>
        <p:nvSpPr>
          <p:cNvPr id="6" name="Freeform 6"/>
          <p:cNvSpPr/>
          <p:nvPr/>
        </p:nvSpPr>
        <p:spPr>
          <a:xfrm rot="351354">
            <a:off x="17234152" y="5716778"/>
            <a:ext cx="1305486" cy="3306080"/>
          </a:xfrm>
          <a:custGeom>
            <a:avLst/>
            <a:gdLst/>
            <a:ahLst/>
            <a:cxnLst/>
            <a:rect l="l" t="t" r="r" b="b"/>
            <a:pathLst>
              <a:path w="1305486" h="3306080">
                <a:moveTo>
                  <a:pt x="0" y="0"/>
                </a:moveTo>
                <a:lnTo>
                  <a:pt x="1305485" y="0"/>
                </a:lnTo>
                <a:lnTo>
                  <a:pt x="1305485" y="3306081"/>
                </a:lnTo>
                <a:lnTo>
                  <a:pt x="0" y="3306081"/>
                </a:lnTo>
                <a:lnTo>
                  <a:pt x="0" y="0"/>
                </a:lnTo>
                <a:close/>
              </a:path>
            </a:pathLst>
          </a:custGeom>
          <a:blipFill>
            <a:blip r:embed="rId9">
              <a:extLst>
                <a:ext uri="{96DAC541-7B7A-43D3-8B79-37D633B846F1}">
                  <asvg:svgBlip xmlns:asvg="http://schemas.microsoft.com/office/drawing/2016/SVG/main" r:embed="rId10"/>
                </a:ext>
              </a:extLst>
            </a:blip>
            <a:stretch>
              <a:fillRect l="-220156" b="-54859"/>
            </a:stretch>
          </a:blipFill>
        </p:spPr>
        <p:txBody>
          <a:bodyPr/>
          <a:lstStyle/>
          <a:p>
            <a:endParaRPr lang="en-US"/>
          </a:p>
        </p:txBody>
      </p:sp>
      <p:sp>
        <p:nvSpPr>
          <p:cNvPr id="7" name="Freeform 7"/>
          <p:cNvSpPr/>
          <p:nvPr/>
        </p:nvSpPr>
        <p:spPr>
          <a:xfrm rot="-119311">
            <a:off x="10653874" y="5816296"/>
            <a:ext cx="1438700" cy="3298934"/>
          </a:xfrm>
          <a:custGeom>
            <a:avLst/>
            <a:gdLst/>
            <a:ahLst/>
            <a:cxnLst/>
            <a:rect l="l" t="t" r="r" b="b"/>
            <a:pathLst>
              <a:path w="1438700" h="3298934">
                <a:moveTo>
                  <a:pt x="0" y="0"/>
                </a:moveTo>
                <a:lnTo>
                  <a:pt x="1438700" y="0"/>
                </a:lnTo>
                <a:lnTo>
                  <a:pt x="1438700" y="3298934"/>
                </a:lnTo>
                <a:lnTo>
                  <a:pt x="0" y="3298934"/>
                </a:lnTo>
                <a:lnTo>
                  <a:pt x="0" y="0"/>
                </a:lnTo>
                <a:close/>
              </a:path>
            </a:pathLst>
          </a:custGeom>
          <a:blipFill>
            <a:blip r:embed="rId11">
              <a:extLst>
                <a:ext uri="{96DAC541-7B7A-43D3-8B79-37D633B846F1}">
                  <asvg:svgBlip xmlns:asvg="http://schemas.microsoft.com/office/drawing/2016/SVG/main" r:embed="rId12"/>
                </a:ext>
              </a:extLst>
            </a:blip>
            <a:stretch>
              <a:fillRect l="-224786" b="-73504"/>
            </a:stretch>
          </a:blipFill>
        </p:spPr>
        <p:txBody>
          <a:bodyPr/>
          <a:lstStyle/>
          <a:p>
            <a:endParaRPr lang="en-US"/>
          </a:p>
        </p:txBody>
      </p:sp>
      <p:sp>
        <p:nvSpPr>
          <p:cNvPr id="8" name="Freeform 8"/>
          <p:cNvSpPr/>
          <p:nvPr/>
        </p:nvSpPr>
        <p:spPr>
          <a:xfrm>
            <a:off x="9863695" y="7361156"/>
            <a:ext cx="9401500" cy="4167332"/>
          </a:xfrm>
          <a:custGeom>
            <a:avLst/>
            <a:gdLst/>
            <a:ahLst/>
            <a:cxnLst/>
            <a:rect l="l" t="t" r="r" b="b"/>
            <a:pathLst>
              <a:path w="9401500" h="4167332">
                <a:moveTo>
                  <a:pt x="0" y="0"/>
                </a:moveTo>
                <a:lnTo>
                  <a:pt x="9401500" y="0"/>
                </a:lnTo>
                <a:lnTo>
                  <a:pt x="9401500" y="4167332"/>
                </a:lnTo>
                <a:lnTo>
                  <a:pt x="0" y="416733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9" name="Freeform 9"/>
          <p:cNvSpPr/>
          <p:nvPr/>
        </p:nvSpPr>
        <p:spPr>
          <a:xfrm>
            <a:off x="16349921" y="2485409"/>
            <a:ext cx="3073946" cy="2179707"/>
          </a:xfrm>
          <a:custGeom>
            <a:avLst/>
            <a:gdLst/>
            <a:ahLst/>
            <a:cxnLst/>
            <a:rect l="l" t="t" r="r" b="b"/>
            <a:pathLst>
              <a:path w="3073946" h="2179707">
                <a:moveTo>
                  <a:pt x="0" y="0"/>
                </a:moveTo>
                <a:lnTo>
                  <a:pt x="3073947" y="0"/>
                </a:lnTo>
                <a:lnTo>
                  <a:pt x="3073947" y="2179707"/>
                </a:lnTo>
                <a:lnTo>
                  <a:pt x="0" y="217970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11" name="Freeform 11"/>
          <p:cNvSpPr/>
          <p:nvPr/>
        </p:nvSpPr>
        <p:spPr>
          <a:xfrm>
            <a:off x="-615277" y="7023430"/>
            <a:ext cx="4214413" cy="4114800"/>
          </a:xfrm>
          <a:custGeom>
            <a:avLst/>
            <a:gdLst/>
            <a:ahLst/>
            <a:cxnLst/>
            <a:rect l="l" t="t" r="r" b="b"/>
            <a:pathLst>
              <a:path w="4214413" h="4114800">
                <a:moveTo>
                  <a:pt x="0" y="0"/>
                </a:moveTo>
                <a:lnTo>
                  <a:pt x="4214413" y="0"/>
                </a:lnTo>
                <a:lnTo>
                  <a:pt x="4214413" y="4114800"/>
                </a:lnTo>
                <a:lnTo>
                  <a:pt x="0" y="411480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12" name="Freeform 12"/>
          <p:cNvSpPr/>
          <p:nvPr/>
        </p:nvSpPr>
        <p:spPr>
          <a:xfrm>
            <a:off x="-1136892" y="9429454"/>
            <a:ext cx="7315200" cy="2649233"/>
          </a:xfrm>
          <a:custGeom>
            <a:avLst/>
            <a:gdLst/>
            <a:ahLst/>
            <a:cxnLst/>
            <a:rect l="l" t="t" r="r" b="b"/>
            <a:pathLst>
              <a:path w="7315200" h="2649233">
                <a:moveTo>
                  <a:pt x="0" y="0"/>
                </a:moveTo>
                <a:lnTo>
                  <a:pt x="7315200" y="0"/>
                </a:lnTo>
                <a:lnTo>
                  <a:pt x="7315200" y="2649233"/>
                </a:lnTo>
                <a:lnTo>
                  <a:pt x="0" y="264923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grpSp>
        <p:nvGrpSpPr>
          <p:cNvPr id="16" name="Group 16"/>
          <p:cNvGrpSpPr/>
          <p:nvPr/>
        </p:nvGrpSpPr>
        <p:grpSpPr>
          <a:xfrm>
            <a:off x="762000" y="2169136"/>
            <a:ext cx="13557856" cy="2791974"/>
            <a:chOff x="-820459" y="0"/>
            <a:chExt cx="18077140" cy="3722632"/>
          </a:xfrm>
        </p:grpSpPr>
        <p:sp>
          <p:nvSpPr>
            <p:cNvPr id="17" name="Freeform 17"/>
            <p:cNvSpPr/>
            <p:nvPr/>
          </p:nvSpPr>
          <p:spPr>
            <a:xfrm>
              <a:off x="0" y="0"/>
              <a:ext cx="11315135" cy="2828776"/>
            </a:xfrm>
            <a:custGeom>
              <a:avLst/>
              <a:gdLst/>
              <a:ahLst/>
              <a:cxnLst/>
              <a:rect l="l" t="t" r="r" b="b"/>
              <a:pathLst>
                <a:path w="11315135" h="2828776">
                  <a:moveTo>
                    <a:pt x="0" y="0"/>
                  </a:moveTo>
                  <a:lnTo>
                    <a:pt x="11315135" y="0"/>
                  </a:lnTo>
                  <a:lnTo>
                    <a:pt x="11315135" y="2828776"/>
                  </a:lnTo>
                  <a:lnTo>
                    <a:pt x="0" y="2828776"/>
                  </a:lnTo>
                  <a:close/>
                </a:path>
              </a:pathLst>
            </a:custGeom>
            <a:solidFill>
              <a:srgbClr val="000000">
                <a:alpha val="0"/>
              </a:srgbClr>
            </a:solidFill>
          </p:spPr>
          <p:txBody>
            <a:bodyPr/>
            <a:lstStyle/>
            <a:p>
              <a:endParaRPr lang="en-US" sz="6000">
                <a:latin typeface="#9Slide07 IcielBaliho Script" pitchFamily="2" charset="0"/>
              </a:endParaRPr>
            </a:p>
          </p:txBody>
        </p:sp>
        <p:sp>
          <p:nvSpPr>
            <p:cNvPr id="18" name="TextBox 18"/>
            <p:cNvSpPr txBox="1"/>
            <p:nvPr/>
          </p:nvSpPr>
          <p:spPr>
            <a:xfrm>
              <a:off x="-820459" y="808131"/>
              <a:ext cx="18077140" cy="2914501"/>
            </a:xfrm>
            <a:prstGeom prst="rect">
              <a:avLst/>
            </a:prstGeom>
          </p:spPr>
          <p:txBody>
            <a:bodyPr lIns="0" tIns="0" rIns="0" bIns="0" rtlCol="0" anchor="ctr"/>
            <a:lstStyle/>
            <a:p>
              <a:pPr algn="ctr">
                <a:lnSpc>
                  <a:spcPts val="8000"/>
                </a:lnSpc>
              </a:pPr>
              <a:r>
                <a:rPr lang="en-US" sz="6000" b="1" dirty="0">
                  <a:solidFill>
                    <a:srgbClr val="0070C0"/>
                  </a:solidFill>
                  <a:latin typeface="#9Slide07 IcielBaliho Script" pitchFamily="2" charset="0"/>
                  <a:ea typeface="Calibri (MS) Bold"/>
                  <a:cs typeface="Calibri (MS) Bold"/>
                  <a:sym typeface="Calibri (MS) Bold"/>
                </a:rPr>
                <a:t>THỰC HÀNH</a:t>
              </a:r>
              <a:r>
                <a:rPr lang="en-US" sz="6000" dirty="0">
                  <a:solidFill>
                    <a:srgbClr val="0070C0"/>
                  </a:solidFill>
                  <a:latin typeface="#9Slide07 IcielBaliho Script" pitchFamily="2" charset="0"/>
                  <a:ea typeface="Calibri (MS)"/>
                  <a:cs typeface="Calibri (MS)"/>
                  <a:sym typeface="Calibri (MS)"/>
                </a:rPr>
                <a:t>: </a:t>
              </a:r>
              <a:r>
                <a:rPr lang="en-US" sz="6000" b="1" dirty="0">
                  <a:solidFill>
                    <a:srgbClr val="0070C0"/>
                  </a:solidFill>
                  <a:latin typeface="#9Slide07 IcielBaliho Script" pitchFamily="2" charset="0"/>
                  <a:ea typeface="Calibri (MS) Bold"/>
                  <a:cs typeface="Calibri (MS) Bold"/>
                  <a:sym typeface="Calibri (MS) Bold"/>
                </a:rPr>
                <a:t>ĐỌC LƯỢC ĐỒ ĐỊA HÌNH TỈ LỆ LỚN </a:t>
              </a:r>
            </a:p>
            <a:p>
              <a:pPr algn="ctr">
                <a:lnSpc>
                  <a:spcPts val="8000"/>
                </a:lnSpc>
              </a:pPr>
              <a:r>
                <a:rPr lang="en-US" sz="6000" b="1" dirty="0">
                  <a:solidFill>
                    <a:srgbClr val="0070C0"/>
                  </a:solidFill>
                  <a:latin typeface="#9Slide07 IcielBaliho Script" pitchFamily="2" charset="0"/>
                  <a:ea typeface="Calibri (MS) Bold"/>
                  <a:cs typeface="Calibri (MS) Bold"/>
                  <a:sym typeface="Calibri (MS) Bold"/>
                </a:rPr>
                <a:t>VÀ LÁT CẮT ĐỊA HÌNH ĐƠN GIẢN</a:t>
              </a:r>
            </a:p>
          </p:txBody>
        </p:sp>
      </p:grpSp>
      <p:sp>
        <p:nvSpPr>
          <p:cNvPr id="19" name="TextBox 15"/>
          <p:cNvSpPr txBox="1"/>
          <p:nvPr/>
        </p:nvSpPr>
        <p:spPr>
          <a:xfrm>
            <a:off x="5297125" y="1413974"/>
            <a:ext cx="3846875" cy="766885"/>
          </a:xfrm>
          <a:prstGeom prst="rect">
            <a:avLst/>
          </a:prstGeom>
          <a:solidFill>
            <a:srgbClr val="FF0000"/>
          </a:solidFill>
        </p:spPr>
        <p:txBody>
          <a:bodyPr lIns="0" tIns="0" rIns="0" bIns="0" rtlCol="0" anchor="ctr"/>
          <a:lstStyle/>
          <a:p>
            <a:pPr algn="ctr">
              <a:lnSpc>
                <a:spcPts val="7200"/>
              </a:lnSpc>
            </a:pPr>
            <a:r>
              <a:rPr lang="en-US" sz="6000" dirty="0">
                <a:solidFill>
                  <a:schemeClr val="bg1"/>
                </a:solidFill>
                <a:latin typeface="#9Slide07 IcielBaliho Script" pitchFamily="2" charset="0"/>
                <a:ea typeface="Arimo"/>
                <a:cs typeface="Arimo"/>
                <a:sym typeface="Arimo"/>
              </a:rPr>
              <a:t>BÀI 14</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752600" y="425462"/>
            <a:ext cx="16154400" cy="1726350"/>
            <a:chOff x="0" y="0"/>
            <a:chExt cx="14659324" cy="2301801"/>
          </a:xfrm>
          <a:solidFill>
            <a:srgbClr val="0070C0"/>
          </a:solidFill>
        </p:grpSpPr>
        <p:sp>
          <p:nvSpPr>
            <p:cNvPr id="3" name="Freeform 3"/>
            <p:cNvSpPr/>
            <p:nvPr/>
          </p:nvSpPr>
          <p:spPr>
            <a:xfrm>
              <a:off x="0" y="0"/>
              <a:ext cx="14659324" cy="2301801"/>
            </a:xfrm>
            <a:custGeom>
              <a:avLst/>
              <a:gdLst/>
              <a:ahLst/>
              <a:cxnLst/>
              <a:rect l="l" t="t" r="r" b="b"/>
              <a:pathLst>
                <a:path w="14659324" h="2301801">
                  <a:moveTo>
                    <a:pt x="0" y="383633"/>
                  </a:moveTo>
                  <a:cubicBezTo>
                    <a:pt x="0" y="171676"/>
                    <a:pt x="153992" y="0"/>
                    <a:pt x="344116" y="0"/>
                  </a:cubicBezTo>
                  <a:lnTo>
                    <a:pt x="14315208" y="0"/>
                  </a:lnTo>
                  <a:cubicBezTo>
                    <a:pt x="14505332" y="0"/>
                    <a:pt x="14659324" y="171676"/>
                    <a:pt x="14659324" y="383633"/>
                  </a:cubicBezTo>
                  <a:lnTo>
                    <a:pt x="14659324" y="1918167"/>
                  </a:lnTo>
                  <a:cubicBezTo>
                    <a:pt x="14659324" y="2130125"/>
                    <a:pt x="14505332" y="2301801"/>
                    <a:pt x="14315208" y="2301801"/>
                  </a:cubicBezTo>
                  <a:lnTo>
                    <a:pt x="344116" y="2301801"/>
                  </a:lnTo>
                  <a:cubicBezTo>
                    <a:pt x="153992" y="2301801"/>
                    <a:pt x="0" y="2130125"/>
                    <a:pt x="0" y="1918167"/>
                  </a:cubicBezTo>
                  <a:close/>
                </a:path>
              </a:pathLst>
            </a:custGeom>
            <a:grpFill/>
          </p:spPr>
          <p:txBody>
            <a:bodyPr/>
            <a:lstStyle/>
            <a:p>
              <a:endParaRPr lang="en-US"/>
            </a:p>
          </p:txBody>
        </p:sp>
        <p:sp>
          <p:nvSpPr>
            <p:cNvPr id="4" name="TextBox 4"/>
            <p:cNvSpPr txBox="1"/>
            <p:nvPr/>
          </p:nvSpPr>
          <p:spPr>
            <a:xfrm>
              <a:off x="0" y="-28575"/>
              <a:ext cx="14659324" cy="2330376"/>
            </a:xfrm>
            <a:prstGeom prst="rect">
              <a:avLst/>
            </a:prstGeom>
            <a:grpFill/>
          </p:spPr>
          <p:txBody>
            <a:bodyPr lIns="50800" tIns="50800" rIns="50800" bIns="50800" rtlCol="0" anchor="ctr"/>
            <a:lstStyle/>
            <a:p>
              <a:pPr algn="ctr">
                <a:lnSpc>
                  <a:spcPts val="9720"/>
                </a:lnSpc>
              </a:pPr>
              <a:r>
                <a:rPr lang="en-US" sz="8100" b="1">
                  <a:solidFill>
                    <a:srgbClr val="FFFFFF"/>
                  </a:solidFill>
                  <a:latin typeface="Arimo Bold"/>
                  <a:ea typeface="Arimo Bold"/>
                  <a:cs typeface="Arimo Bold"/>
                  <a:sym typeface="Arimo Bold"/>
                </a:rPr>
                <a:t>NỘI DUNG CHÍNH</a:t>
              </a:r>
            </a:p>
          </p:txBody>
        </p:sp>
      </p:grpSp>
      <p:grpSp>
        <p:nvGrpSpPr>
          <p:cNvPr id="5" name="Group 5"/>
          <p:cNvGrpSpPr/>
          <p:nvPr/>
        </p:nvGrpSpPr>
        <p:grpSpPr>
          <a:xfrm>
            <a:off x="533400" y="398634"/>
            <a:ext cx="1905000" cy="1726350"/>
            <a:chOff x="0" y="0"/>
            <a:chExt cx="3067050" cy="3067050"/>
          </a:xfrm>
        </p:grpSpPr>
        <p:sp>
          <p:nvSpPr>
            <p:cNvPr id="6" name="Freeform 6" descr="Hill - Free nature icons"/>
            <p:cNvSpPr/>
            <p:nvPr/>
          </p:nvSpPr>
          <p:spPr>
            <a:xfrm>
              <a:off x="0" y="0"/>
              <a:ext cx="3067050" cy="3067050"/>
            </a:xfrm>
            <a:custGeom>
              <a:avLst/>
              <a:gdLst/>
              <a:ahLst/>
              <a:cxnLst/>
              <a:rect l="l" t="t" r="r" b="b"/>
              <a:pathLst>
                <a:path w="3067050" h="3067050">
                  <a:moveTo>
                    <a:pt x="0" y="0"/>
                  </a:moveTo>
                  <a:lnTo>
                    <a:pt x="3067050" y="0"/>
                  </a:lnTo>
                  <a:lnTo>
                    <a:pt x="3067050" y="3067050"/>
                  </a:lnTo>
                  <a:lnTo>
                    <a:pt x="0" y="3067050"/>
                  </a:lnTo>
                  <a:lnTo>
                    <a:pt x="0" y="0"/>
                  </a:lnTo>
                  <a:close/>
                </a:path>
              </a:pathLst>
            </a:custGeom>
            <a:blipFill>
              <a:blip r:embed="rId3"/>
              <a:stretch>
                <a:fillRect/>
              </a:stretch>
            </a:blipFill>
          </p:spPr>
          <p:txBody>
            <a:bodyPr/>
            <a:lstStyle/>
            <a:p>
              <a:endParaRPr lang="en-US"/>
            </a:p>
          </p:txBody>
        </p:sp>
      </p:grpSp>
      <p:grpSp>
        <p:nvGrpSpPr>
          <p:cNvPr id="13" name="Group 13"/>
          <p:cNvGrpSpPr/>
          <p:nvPr/>
        </p:nvGrpSpPr>
        <p:grpSpPr>
          <a:xfrm>
            <a:off x="-990600" y="2552701"/>
            <a:ext cx="9067800" cy="9049574"/>
            <a:chOff x="0" y="0"/>
            <a:chExt cx="7620000" cy="7620000"/>
          </a:xfrm>
        </p:grpSpPr>
        <p:sp>
          <p:nvSpPr>
            <p:cNvPr id="14" name="Freeform 14" descr="Hill - Free nature icons"/>
            <p:cNvSpPr/>
            <p:nvPr/>
          </p:nvSpPr>
          <p:spPr>
            <a:xfrm>
              <a:off x="0" y="0"/>
              <a:ext cx="7620000" cy="7620000"/>
            </a:xfrm>
            <a:custGeom>
              <a:avLst/>
              <a:gdLst/>
              <a:ahLst/>
              <a:cxnLst/>
              <a:rect l="l" t="t" r="r" b="b"/>
              <a:pathLst>
                <a:path w="7620000" h="7620000">
                  <a:moveTo>
                    <a:pt x="0" y="0"/>
                  </a:moveTo>
                  <a:lnTo>
                    <a:pt x="7620000" y="0"/>
                  </a:lnTo>
                  <a:lnTo>
                    <a:pt x="7620000" y="7620000"/>
                  </a:lnTo>
                  <a:lnTo>
                    <a:pt x="0" y="7620000"/>
                  </a:lnTo>
                  <a:lnTo>
                    <a:pt x="0" y="0"/>
                  </a:lnTo>
                  <a:close/>
                </a:path>
              </a:pathLst>
            </a:custGeom>
            <a:blipFill>
              <a:blip r:embed="rId4"/>
              <a:stretch>
                <a:fillRect/>
              </a:stretch>
            </a:blipFill>
          </p:spPr>
          <p:txBody>
            <a:bodyPr/>
            <a:lstStyle/>
            <a:p>
              <a:endParaRPr lang="en-US"/>
            </a:p>
          </p:txBody>
        </p:sp>
      </p:grpSp>
      <p:sp>
        <p:nvSpPr>
          <p:cNvPr id="15" name="TextBox 12"/>
          <p:cNvSpPr txBox="1"/>
          <p:nvPr/>
        </p:nvSpPr>
        <p:spPr>
          <a:xfrm>
            <a:off x="8915400" y="3619500"/>
            <a:ext cx="7391400" cy="2166430"/>
          </a:xfrm>
          <a:prstGeom prst="rect">
            <a:avLst/>
          </a:prstGeom>
        </p:spPr>
        <p:txBody>
          <a:bodyPr lIns="50800" tIns="50800" rIns="50800" bIns="50800" rtlCol="0" anchor="t"/>
          <a:lstStyle/>
          <a:p>
            <a:pPr algn="just">
              <a:lnSpc>
                <a:spcPts val="6933"/>
              </a:lnSpc>
            </a:pPr>
            <a:r>
              <a:rPr lang="en-US" sz="5400" b="1" dirty="0">
                <a:solidFill>
                  <a:srgbClr val="0070C0"/>
                </a:solidFill>
                <a:latin typeface="Arimo Bold"/>
                <a:ea typeface="Arimo Bold"/>
                <a:cs typeface="Arimo Bold"/>
                <a:sym typeface="Arimo Bold"/>
              </a:rPr>
              <a:t>1. </a:t>
            </a:r>
            <a:r>
              <a:rPr lang="en-US" sz="5400" b="1" dirty="0" err="1">
                <a:solidFill>
                  <a:srgbClr val="0070C0"/>
                </a:solidFill>
                <a:latin typeface="Arimo Bold"/>
                <a:ea typeface="Arimo Bold"/>
                <a:cs typeface="Arimo Bold"/>
                <a:sym typeface="Arimo Bold"/>
              </a:rPr>
              <a:t>Đọc</a:t>
            </a:r>
            <a:r>
              <a:rPr lang="en-US" sz="5400" b="1" dirty="0">
                <a:solidFill>
                  <a:srgbClr val="0070C0"/>
                </a:solidFill>
                <a:latin typeface="Arimo Bold"/>
                <a:ea typeface="Arimo Bold"/>
                <a:cs typeface="Arimo Bold"/>
                <a:sym typeface="Arimo Bold"/>
              </a:rPr>
              <a:t> </a:t>
            </a:r>
            <a:r>
              <a:rPr lang="en-US" sz="5400" b="1" dirty="0" err="1">
                <a:solidFill>
                  <a:srgbClr val="0070C0"/>
                </a:solidFill>
                <a:latin typeface="Arimo Bold"/>
                <a:ea typeface="Arimo Bold"/>
                <a:cs typeface="Arimo Bold"/>
                <a:sym typeface="Arimo Bold"/>
              </a:rPr>
              <a:t>lược</a:t>
            </a:r>
            <a:r>
              <a:rPr lang="en-US" sz="5400" b="1" dirty="0">
                <a:solidFill>
                  <a:srgbClr val="0070C0"/>
                </a:solidFill>
                <a:latin typeface="Arimo Bold"/>
                <a:ea typeface="Arimo Bold"/>
                <a:cs typeface="Arimo Bold"/>
                <a:sym typeface="Arimo Bold"/>
              </a:rPr>
              <a:t> </a:t>
            </a:r>
            <a:r>
              <a:rPr lang="en-US" sz="5400" b="1" dirty="0" err="1">
                <a:solidFill>
                  <a:srgbClr val="0070C0"/>
                </a:solidFill>
                <a:latin typeface="Arimo Bold"/>
                <a:ea typeface="Arimo Bold"/>
                <a:cs typeface="Arimo Bold"/>
                <a:sym typeface="Arimo Bold"/>
              </a:rPr>
              <a:t>đồ</a:t>
            </a:r>
            <a:r>
              <a:rPr lang="en-US" sz="5400" b="1" dirty="0">
                <a:solidFill>
                  <a:srgbClr val="0070C0"/>
                </a:solidFill>
                <a:latin typeface="Arimo Bold"/>
                <a:ea typeface="Arimo Bold"/>
                <a:cs typeface="Arimo Bold"/>
                <a:sym typeface="Arimo Bold"/>
              </a:rPr>
              <a:t> </a:t>
            </a:r>
            <a:r>
              <a:rPr lang="en-US" sz="5400" b="1" dirty="0" err="1">
                <a:solidFill>
                  <a:srgbClr val="0070C0"/>
                </a:solidFill>
                <a:latin typeface="Arimo Bold"/>
                <a:ea typeface="Arimo Bold"/>
                <a:cs typeface="Arimo Bold"/>
                <a:sym typeface="Arimo Bold"/>
              </a:rPr>
              <a:t>địa</a:t>
            </a:r>
            <a:r>
              <a:rPr lang="en-US" sz="5400" b="1" dirty="0">
                <a:solidFill>
                  <a:srgbClr val="0070C0"/>
                </a:solidFill>
                <a:latin typeface="Arimo Bold"/>
                <a:ea typeface="Arimo Bold"/>
                <a:cs typeface="Arimo Bold"/>
                <a:sym typeface="Arimo Bold"/>
              </a:rPr>
              <a:t> </a:t>
            </a:r>
            <a:r>
              <a:rPr lang="en-US" sz="5400" b="1" dirty="0" err="1">
                <a:solidFill>
                  <a:srgbClr val="0070C0"/>
                </a:solidFill>
                <a:latin typeface="Arimo Bold"/>
                <a:ea typeface="Arimo Bold"/>
                <a:cs typeface="Arimo Bold"/>
                <a:sym typeface="Arimo Bold"/>
              </a:rPr>
              <a:t>hình</a:t>
            </a:r>
            <a:r>
              <a:rPr lang="en-US" sz="5400" b="1" dirty="0">
                <a:solidFill>
                  <a:srgbClr val="0070C0"/>
                </a:solidFill>
                <a:latin typeface="Arimo Bold"/>
                <a:ea typeface="Arimo Bold"/>
                <a:cs typeface="Arimo Bold"/>
                <a:sym typeface="Arimo Bold"/>
              </a:rPr>
              <a:t> </a:t>
            </a:r>
            <a:r>
              <a:rPr lang="en-US" sz="5400" b="1" dirty="0" err="1">
                <a:solidFill>
                  <a:srgbClr val="0070C0"/>
                </a:solidFill>
                <a:latin typeface="Arimo Bold"/>
                <a:ea typeface="Arimo Bold"/>
                <a:cs typeface="Arimo Bold"/>
                <a:sym typeface="Arimo Bold"/>
              </a:rPr>
              <a:t>tỉ</a:t>
            </a:r>
            <a:r>
              <a:rPr lang="en-US" sz="5400" b="1" dirty="0">
                <a:solidFill>
                  <a:srgbClr val="0070C0"/>
                </a:solidFill>
                <a:latin typeface="Arimo Bold"/>
                <a:ea typeface="Arimo Bold"/>
                <a:cs typeface="Arimo Bold"/>
                <a:sym typeface="Arimo Bold"/>
              </a:rPr>
              <a:t> </a:t>
            </a:r>
            <a:r>
              <a:rPr lang="en-US" sz="5400" b="1" dirty="0" err="1">
                <a:solidFill>
                  <a:srgbClr val="0070C0"/>
                </a:solidFill>
                <a:latin typeface="Arimo Bold"/>
                <a:ea typeface="Arimo Bold"/>
                <a:cs typeface="Arimo Bold"/>
                <a:sym typeface="Arimo Bold"/>
              </a:rPr>
              <a:t>lệ</a:t>
            </a:r>
            <a:r>
              <a:rPr lang="en-US" sz="5400" b="1" dirty="0">
                <a:solidFill>
                  <a:srgbClr val="0070C0"/>
                </a:solidFill>
                <a:latin typeface="Arimo Bold"/>
                <a:ea typeface="Arimo Bold"/>
                <a:cs typeface="Arimo Bold"/>
                <a:sym typeface="Arimo Bold"/>
              </a:rPr>
              <a:t> </a:t>
            </a:r>
            <a:r>
              <a:rPr lang="en-US" sz="5400" b="1" dirty="0" err="1">
                <a:solidFill>
                  <a:srgbClr val="0070C0"/>
                </a:solidFill>
                <a:latin typeface="Arimo Bold"/>
                <a:ea typeface="Arimo Bold"/>
                <a:cs typeface="Arimo Bold"/>
                <a:sym typeface="Arimo Bold"/>
              </a:rPr>
              <a:t>lớn</a:t>
            </a:r>
            <a:endParaRPr lang="en-US" sz="5400" b="1" dirty="0">
              <a:solidFill>
                <a:srgbClr val="0070C0"/>
              </a:solidFill>
              <a:latin typeface="Arimo Bold"/>
              <a:ea typeface="Arimo Bold"/>
              <a:cs typeface="Arimo Bold"/>
              <a:sym typeface="Arimo Bold"/>
            </a:endParaRPr>
          </a:p>
        </p:txBody>
      </p:sp>
      <p:sp>
        <p:nvSpPr>
          <p:cNvPr id="17" name="Hộp Văn bản 16">
            <a:extLst>
              <a:ext uri="{FF2B5EF4-FFF2-40B4-BE49-F238E27FC236}">
                <a16:creationId xmlns:a16="http://schemas.microsoft.com/office/drawing/2014/main" id="{892BF370-EB27-DC2D-F791-A1BBCB3905BE}"/>
              </a:ext>
            </a:extLst>
          </p:cNvPr>
          <p:cNvSpPr txBox="1"/>
          <p:nvPr/>
        </p:nvSpPr>
        <p:spPr>
          <a:xfrm>
            <a:off x="8915400" y="6667500"/>
            <a:ext cx="7239000" cy="1798506"/>
          </a:xfrm>
          <a:prstGeom prst="rect">
            <a:avLst/>
          </a:prstGeom>
          <a:noFill/>
        </p:spPr>
        <p:txBody>
          <a:bodyPr wrap="square">
            <a:spAutoFit/>
          </a:bodyPr>
          <a:lstStyle/>
          <a:p>
            <a:pPr algn="just">
              <a:lnSpc>
                <a:spcPts val="6933"/>
              </a:lnSpc>
            </a:pPr>
            <a:r>
              <a:rPr lang="en-US" sz="5400" b="1" dirty="0">
                <a:solidFill>
                  <a:srgbClr val="0070C0"/>
                </a:solidFill>
                <a:latin typeface="Arimo Bold"/>
                <a:ea typeface="Arimo Bold"/>
                <a:cs typeface="Arimo Bold"/>
                <a:sym typeface="Arimo Bold"/>
              </a:rPr>
              <a:t>2. </a:t>
            </a:r>
            <a:r>
              <a:rPr lang="en-US" sz="5400" b="1" dirty="0" err="1">
                <a:solidFill>
                  <a:srgbClr val="0070C0"/>
                </a:solidFill>
                <a:latin typeface="Arimo Bold"/>
                <a:ea typeface="Arimo Bold"/>
                <a:cs typeface="Arimo Bold"/>
                <a:sym typeface="Arimo Bold"/>
              </a:rPr>
              <a:t>Đọc</a:t>
            </a:r>
            <a:r>
              <a:rPr lang="en-US" sz="5400" b="1" dirty="0">
                <a:solidFill>
                  <a:srgbClr val="0070C0"/>
                </a:solidFill>
                <a:latin typeface="Arimo Bold"/>
                <a:ea typeface="Arimo Bold"/>
                <a:cs typeface="Arimo Bold"/>
                <a:sym typeface="Arimo Bold"/>
              </a:rPr>
              <a:t> </a:t>
            </a:r>
            <a:r>
              <a:rPr lang="en-US" sz="5400" b="1" dirty="0" err="1">
                <a:solidFill>
                  <a:srgbClr val="0070C0"/>
                </a:solidFill>
                <a:latin typeface="Arimo Bold"/>
                <a:ea typeface="Arimo Bold"/>
                <a:cs typeface="Arimo Bold"/>
                <a:sym typeface="Arimo Bold"/>
              </a:rPr>
              <a:t>lát</a:t>
            </a:r>
            <a:r>
              <a:rPr lang="en-US" sz="5400" b="1" dirty="0">
                <a:solidFill>
                  <a:srgbClr val="0070C0"/>
                </a:solidFill>
                <a:latin typeface="Arimo Bold"/>
                <a:ea typeface="Arimo Bold"/>
                <a:cs typeface="Arimo Bold"/>
                <a:sym typeface="Arimo Bold"/>
              </a:rPr>
              <a:t> </a:t>
            </a:r>
            <a:r>
              <a:rPr lang="en-US" sz="5400" b="1" dirty="0" err="1">
                <a:solidFill>
                  <a:srgbClr val="0070C0"/>
                </a:solidFill>
                <a:latin typeface="Arimo Bold"/>
                <a:ea typeface="Arimo Bold"/>
                <a:cs typeface="Arimo Bold"/>
                <a:sym typeface="Arimo Bold"/>
              </a:rPr>
              <a:t>cắt</a:t>
            </a:r>
            <a:r>
              <a:rPr lang="en-US" sz="5400" b="1" dirty="0">
                <a:solidFill>
                  <a:srgbClr val="0070C0"/>
                </a:solidFill>
                <a:latin typeface="Arimo Bold"/>
                <a:ea typeface="Arimo Bold"/>
                <a:cs typeface="Arimo Bold"/>
                <a:sym typeface="Arimo Bold"/>
              </a:rPr>
              <a:t> </a:t>
            </a:r>
            <a:r>
              <a:rPr lang="en-US" sz="5400" b="1" dirty="0" err="1">
                <a:solidFill>
                  <a:srgbClr val="0070C0"/>
                </a:solidFill>
                <a:latin typeface="Arimo Bold"/>
                <a:ea typeface="Arimo Bold"/>
                <a:cs typeface="Arimo Bold"/>
                <a:sym typeface="Arimo Bold"/>
              </a:rPr>
              <a:t>địa</a:t>
            </a:r>
            <a:r>
              <a:rPr lang="en-US" sz="5400" b="1" dirty="0">
                <a:solidFill>
                  <a:srgbClr val="0070C0"/>
                </a:solidFill>
                <a:latin typeface="Arimo Bold"/>
                <a:ea typeface="Arimo Bold"/>
                <a:cs typeface="Arimo Bold"/>
                <a:sym typeface="Arimo Bold"/>
              </a:rPr>
              <a:t> </a:t>
            </a:r>
            <a:r>
              <a:rPr lang="en-US" sz="5400" b="1" dirty="0" err="1">
                <a:solidFill>
                  <a:srgbClr val="0070C0"/>
                </a:solidFill>
                <a:latin typeface="Arimo Bold"/>
                <a:ea typeface="Arimo Bold"/>
                <a:cs typeface="Arimo Bold"/>
                <a:sym typeface="Arimo Bold"/>
              </a:rPr>
              <a:t>hình</a:t>
            </a:r>
            <a:r>
              <a:rPr lang="en-US" sz="5400" b="1" dirty="0">
                <a:solidFill>
                  <a:srgbClr val="0070C0"/>
                </a:solidFill>
                <a:latin typeface="Arimo Bold"/>
                <a:ea typeface="Arimo Bold"/>
                <a:cs typeface="Arimo Bold"/>
                <a:sym typeface="Arimo Bold"/>
              </a:rPr>
              <a:t>  </a:t>
            </a:r>
            <a:r>
              <a:rPr lang="en-US" sz="5400" b="1" dirty="0" err="1">
                <a:solidFill>
                  <a:srgbClr val="0070C0"/>
                </a:solidFill>
                <a:latin typeface="Arimo Bold"/>
                <a:ea typeface="Arimo Bold"/>
                <a:cs typeface="Arimo Bold"/>
                <a:sym typeface="Arimo Bold"/>
              </a:rPr>
              <a:t>đơn</a:t>
            </a:r>
            <a:r>
              <a:rPr lang="en-US" sz="5400" b="1" dirty="0">
                <a:solidFill>
                  <a:srgbClr val="0070C0"/>
                </a:solidFill>
                <a:latin typeface="Arimo Bold"/>
                <a:ea typeface="Arimo Bold"/>
                <a:cs typeface="Arimo Bold"/>
                <a:sym typeface="Arimo Bold"/>
              </a:rPr>
              <a:t> </a:t>
            </a:r>
            <a:r>
              <a:rPr lang="en-US" sz="5400" b="1" dirty="0" err="1">
                <a:solidFill>
                  <a:srgbClr val="0070C0"/>
                </a:solidFill>
                <a:latin typeface="Arimo Bold"/>
                <a:ea typeface="Arimo Bold"/>
                <a:cs typeface="Arimo Bold"/>
                <a:sym typeface="Arimo Bold"/>
              </a:rPr>
              <a:t>giản</a:t>
            </a:r>
            <a:endParaRPr lang="en-US" sz="5400" b="1" dirty="0">
              <a:solidFill>
                <a:srgbClr val="0070C0"/>
              </a:solidFill>
              <a:latin typeface="Arimo Bold"/>
              <a:ea typeface="Arimo Bold"/>
              <a:cs typeface="Arimo Bold"/>
              <a:sym typeface="Arimo Bold"/>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3">
            <a:extLst>
              <a:ext uri="{FF2B5EF4-FFF2-40B4-BE49-F238E27FC236}">
                <a16:creationId xmlns:a16="http://schemas.microsoft.com/office/drawing/2014/main" id="{2E06CC11-4BDC-60D3-E300-C296C43C0FF4}"/>
              </a:ext>
            </a:extLst>
          </p:cNvPr>
          <p:cNvSpPr/>
          <p:nvPr/>
        </p:nvSpPr>
        <p:spPr>
          <a:xfrm>
            <a:off x="762000" y="231496"/>
            <a:ext cx="17075624" cy="1080911"/>
          </a:xfrm>
          <a:custGeom>
            <a:avLst/>
            <a:gdLst/>
            <a:ahLst/>
            <a:cxnLst/>
            <a:rect l="l" t="t" r="r" b="b"/>
            <a:pathLst>
              <a:path w="14659324" h="2301801">
                <a:moveTo>
                  <a:pt x="0" y="383633"/>
                </a:moveTo>
                <a:cubicBezTo>
                  <a:pt x="0" y="171676"/>
                  <a:pt x="153992" y="0"/>
                  <a:pt x="344116" y="0"/>
                </a:cubicBezTo>
                <a:lnTo>
                  <a:pt x="14315208" y="0"/>
                </a:lnTo>
                <a:cubicBezTo>
                  <a:pt x="14505332" y="0"/>
                  <a:pt x="14659324" y="171676"/>
                  <a:pt x="14659324" y="383633"/>
                </a:cubicBezTo>
                <a:lnTo>
                  <a:pt x="14659324" y="1918167"/>
                </a:lnTo>
                <a:cubicBezTo>
                  <a:pt x="14659324" y="2130125"/>
                  <a:pt x="14505332" y="2301801"/>
                  <a:pt x="14315208" y="2301801"/>
                </a:cubicBezTo>
                <a:lnTo>
                  <a:pt x="344116" y="2301801"/>
                </a:lnTo>
                <a:cubicBezTo>
                  <a:pt x="153992" y="2301801"/>
                  <a:pt x="0" y="2130125"/>
                  <a:pt x="0" y="1918167"/>
                </a:cubicBezTo>
                <a:close/>
              </a:path>
            </a:pathLst>
          </a:custGeom>
          <a:solidFill>
            <a:srgbClr val="0070C0"/>
          </a:solidFill>
        </p:spPr>
        <p:txBody>
          <a:bodyPr/>
          <a:lstStyle/>
          <a:p>
            <a:endParaRPr lang="en-US"/>
          </a:p>
        </p:txBody>
      </p:sp>
      <p:grpSp>
        <p:nvGrpSpPr>
          <p:cNvPr id="9" name="Group 9"/>
          <p:cNvGrpSpPr/>
          <p:nvPr/>
        </p:nvGrpSpPr>
        <p:grpSpPr>
          <a:xfrm>
            <a:off x="9144000" y="1562100"/>
            <a:ext cx="8763000" cy="6192695"/>
            <a:chOff x="25700" y="26459"/>
            <a:chExt cx="13467080" cy="9248647"/>
          </a:xfrm>
        </p:grpSpPr>
        <p:sp>
          <p:nvSpPr>
            <p:cNvPr id="10" name="Freeform 10"/>
            <p:cNvSpPr/>
            <p:nvPr/>
          </p:nvSpPr>
          <p:spPr>
            <a:xfrm>
              <a:off x="25700" y="26459"/>
              <a:ext cx="13467080" cy="9248647"/>
            </a:xfrm>
            <a:custGeom>
              <a:avLst/>
              <a:gdLst/>
              <a:ahLst/>
              <a:cxnLst/>
              <a:rect l="l" t="t" r="r" b="b"/>
              <a:pathLst>
                <a:path w="13467080" h="9248648">
                  <a:moveTo>
                    <a:pt x="0" y="0"/>
                  </a:moveTo>
                  <a:lnTo>
                    <a:pt x="13467080" y="0"/>
                  </a:lnTo>
                  <a:lnTo>
                    <a:pt x="13467080" y="9248648"/>
                  </a:lnTo>
                  <a:lnTo>
                    <a:pt x="0" y="9248648"/>
                  </a:lnTo>
                  <a:lnTo>
                    <a:pt x="0" y="0"/>
                  </a:lnTo>
                  <a:close/>
                </a:path>
              </a:pathLst>
            </a:custGeom>
            <a:blipFill>
              <a:blip r:embed="rId2"/>
              <a:stretch>
                <a:fillRect/>
              </a:stretch>
            </a:blipFill>
          </p:spPr>
          <p:txBody>
            <a:bodyPr/>
            <a:lstStyle/>
            <a:p>
              <a:endParaRPr lang="en-US" dirty="0"/>
            </a:p>
          </p:txBody>
        </p:sp>
      </p:grpSp>
      <p:sp>
        <p:nvSpPr>
          <p:cNvPr id="11" name="Freeform 11"/>
          <p:cNvSpPr/>
          <p:nvPr/>
        </p:nvSpPr>
        <p:spPr>
          <a:xfrm>
            <a:off x="457200" y="2430339"/>
            <a:ext cx="2590800" cy="2723118"/>
          </a:xfrm>
          <a:custGeom>
            <a:avLst/>
            <a:gdLst/>
            <a:ahLst/>
            <a:cxnLst/>
            <a:rect l="l" t="t" r="r" b="b"/>
            <a:pathLst>
              <a:path w="4127659" h="5143500">
                <a:moveTo>
                  <a:pt x="0" y="0"/>
                </a:moveTo>
                <a:lnTo>
                  <a:pt x="4127658" y="0"/>
                </a:lnTo>
                <a:lnTo>
                  <a:pt x="4127658" y="5143500"/>
                </a:lnTo>
                <a:lnTo>
                  <a:pt x="0" y="5143500"/>
                </a:lnTo>
                <a:lnTo>
                  <a:pt x="0" y="0"/>
                </a:lnTo>
                <a:close/>
              </a:path>
            </a:pathLst>
          </a:custGeom>
          <a:blipFill>
            <a:blip r:embed="rId3"/>
            <a:stretch>
              <a:fillRect/>
            </a:stretch>
          </a:blipFill>
        </p:spPr>
        <p:txBody>
          <a:bodyPr/>
          <a:lstStyle/>
          <a:p>
            <a:endParaRPr lang="en-US"/>
          </a:p>
        </p:txBody>
      </p:sp>
      <p:sp>
        <p:nvSpPr>
          <p:cNvPr id="12" name="TextBox 12"/>
          <p:cNvSpPr txBox="1"/>
          <p:nvPr/>
        </p:nvSpPr>
        <p:spPr>
          <a:xfrm>
            <a:off x="3276600" y="2571419"/>
            <a:ext cx="4800600" cy="2723118"/>
          </a:xfrm>
          <a:prstGeom prst="rect">
            <a:avLst/>
          </a:prstGeom>
        </p:spPr>
        <p:txBody>
          <a:bodyPr wrap="square" lIns="0" tIns="0" rIns="0" bIns="0" rtlCol="0" anchor="t">
            <a:spAutoFit/>
          </a:bodyPr>
          <a:lstStyle/>
          <a:p>
            <a:pPr algn="ctr">
              <a:lnSpc>
                <a:spcPts val="5392"/>
              </a:lnSpc>
            </a:pPr>
            <a:r>
              <a:rPr lang="en-US" sz="4200" dirty="0" err="1">
                <a:solidFill>
                  <a:srgbClr val="000000"/>
                </a:solidFill>
                <a:latin typeface="Times New Roman"/>
                <a:ea typeface="Times New Roman"/>
                <a:cs typeface="Times New Roman"/>
                <a:sym typeface="Times New Roman"/>
              </a:rPr>
              <a:t>Dựa</a:t>
            </a:r>
            <a:r>
              <a:rPr lang="en-US" sz="4200" dirty="0">
                <a:solidFill>
                  <a:srgbClr val="000000"/>
                </a:solidFill>
                <a:latin typeface="Times New Roman"/>
                <a:ea typeface="Times New Roman"/>
                <a:cs typeface="Times New Roman"/>
                <a:sym typeface="Times New Roman"/>
              </a:rPr>
              <a:t> </a:t>
            </a:r>
            <a:r>
              <a:rPr lang="en-US" sz="4200" dirty="0" err="1">
                <a:solidFill>
                  <a:srgbClr val="000000"/>
                </a:solidFill>
                <a:latin typeface="Times New Roman"/>
                <a:ea typeface="Times New Roman"/>
                <a:cs typeface="Times New Roman"/>
                <a:sym typeface="Times New Roman"/>
              </a:rPr>
              <a:t>vào</a:t>
            </a:r>
            <a:r>
              <a:rPr lang="en-US" sz="4200" dirty="0">
                <a:solidFill>
                  <a:srgbClr val="000000"/>
                </a:solidFill>
                <a:latin typeface="Times New Roman"/>
                <a:ea typeface="Times New Roman"/>
                <a:cs typeface="Times New Roman"/>
                <a:sym typeface="Times New Roman"/>
              </a:rPr>
              <a:t> </a:t>
            </a:r>
            <a:r>
              <a:rPr lang="en-US" sz="4200" dirty="0" err="1">
                <a:solidFill>
                  <a:srgbClr val="000000"/>
                </a:solidFill>
                <a:latin typeface="Times New Roman"/>
                <a:ea typeface="Times New Roman"/>
                <a:cs typeface="Times New Roman"/>
                <a:sym typeface="Times New Roman"/>
              </a:rPr>
              <a:t>nội</a:t>
            </a:r>
            <a:r>
              <a:rPr lang="en-US" sz="4200" dirty="0">
                <a:solidFill>
                  <a:srgbClr val="000000"/>
                </a:solidFill>
                <a:latin typeface="Times New Roman"/>
                <a:ea typeface="Times New Roman"/>
                <a:cs typeface="Times New Roman"/>
                <a:sym typeface="Times New Roman"/>
              </a:rPr>
              <a:t> dung </a:t>
            </a:r>
            <a:r>
              <a:rPr lang="en-US" sz="4200" dirty="0" err="1">
                <a:solidFill>
                  <a:srgbClr val="000000"/>
                </a:solidFill>
                <a:latin typeface="Times New Roman"/>
                <a:ea typeface="Times New Roman"/>
                <a:cs typeface="Times New Roman"/>
                <a:sym typeface="Times New Roman"/>
              </a:rPr>
              <a:t>mục</a:t>
            </a:r>
            <a:r>
              <a:rPr lang="en-US" sz="4200" dirty="0">
                <a:solidFill>
                  <a:srgbClr val="000000"/>
                </a:solidFill>
                <a:latin typeface="Times New Roman"/>
                <a:ea typeface="Times New Roman"/>
                <a:cs typeface="Times New Roman"/>
                <a:sym typeface="Times New Roman"/>
              </a:rPr>
              <a:t> 1, </a:t>
            </a:r>
            <a:r>
              <a:rPr lang="en-US" sz="4200" dirty="0" err="1">
                <a:solidFill>
                  <a:srgbClr val="000000"/>
                </a:solidFill>
                <a:latin typeface="Times New Roman"/>
                <a:ea typeface="Times New Roman"/>
                <a:cs typeface="Times New Roman"/>
                <a:sym typeface="Times New Roman"/>
              </a:rPr>
              <a:t>em</a:t>
            </a:r>
            <a:r>
              <a:rPr lang="en-US" sz="4200" dirty="0">
                <a:solidFill>
                  <a:srgbClr val="000000"/>
                </a:solidFill>
                <a:latin typeface="Times New Roman"/>
                <a:ea typeface="Times New Roman"/>
                <a:cs typeface="Times New Roman"/>
                <a:sym typeface="Times New Roman"/>
              </a:rPr>
              <a:t> </a:t>
            </a:r>
            <a:r>
              <a:rPr lang="en-US" sz="4200" dirty="0" err="1">
                <a:solidFill>
                  <a:srgbClr val="000000"/>
                </a:solidFill>
                <a:latin typeface="Times New Roman"/>
                <a:ea typeface="Times New Roman"/>
                <a:cs typeface="Times New Roman"/>
                <a:sym typeface="Times New Roman"/>
              </a:rPr>
              <a:t>hãy</a:t>
            </a:r>
            <a:r>
              <a:rPr lang="en-US" sz="4200" dirty="0">
                <a:solidFill>
                  <a:srgbClr val="000000"/>
                </a:solidFill>
                <a:latin typeface="Times New Roman"/>
                <a:ea typeface="Times New Roman"/>
                <a:cs typeface="Times New Roman"/>
                <a:sym typeface="Times New Roman"/>
              </a:rPr>
              <a:t> </a:t>
            </a:r>
            <a:r>
              <a:rPr lang="en-US" sz="4200" dirty="0" err="1">
                <a:solidFill>
                  <a:srgbClr val="000000"/>
                </a:solidFill>
                <a:latin typeface="Times New Roman"/>
                <a:ea typeface="Times New Roman"/>
                <a:cs typeface="Times New Roman"/>
                <a:sym typeface="Times New Roman"/>
              </a:rPr>
              <a:t>cho</a:t>
            </a:r>
            <a:r>
              <a:rPr lang="en-US" sz="4200" dirty="0">
                <a:solidFill>
                  <a:srgbClr val="000000"/>
                </a:solidFill>
                <a:latin typeface="Times New Roman"/>
                <a:ea typeface="Times New Roman"/>
                <a:cs typeface="Times New Roman"/>
                <a:sym typeface="Times New Roman"/>
              </a:rPr>
              <a:t> </a:t>
            </a:r>
            <a:r>
              <a:rPr lang="en-US" sz="4200" dirty="0" err="1">
                <a:solidFill>
                  <a:srgbClr val="000000"/>
                </a:solidFill>
                <a:latin typeface="Times New Roman"/>
                <a:ea typeface="Times New Roman"/>
                <a:cs typeface="Times New Roman"/>
                <a:sym typeface="Times New Roman"/>
              </a:rPr>
              <a:t>biết</a:t>
            </a:r>
            <a:r>
              <a:rPr lang="en-US" sz="4200" dirty="0">
                <a:solidFill>
                  <a:srgbClr val="000000"/>
                </a:solidFill>
                <a:latin typeface="Times New Roman"/>
                <a:ea typeface="Times New Roman"/>
                <a:cs typeface="Times New Roman"/>
                <a:sym typeface="Times New Roman"/>
              </a:rPr>
              <a:t> </a:t>
            </a:r>
            <a:r>
              <a:rPr lang="en-US" sz="4200" dirty="0" err="1">
                <a:solidFill>
                  <a:srgbClr val="000000"/>
                </a:solidFill>
                <a:latin typeface="Times New Roman"/>
                <a:ea typeface="Times New Roman"/>
                <a:cs typeface="Times New Roman"/>
                <a:sym typeface="Times New Roman"/>
              </a:rPr>
              <a:t>lược</a:t>
            </a:r>
            <a:r>
              <a:rPr lang="en-US" sz="4200" dirty="0">
                <a:solidFill>
                  <a:srgbClr val="000000"/>
                </a:solidFill>
                <a:latin typeface="Times New Roman"/>
                <a:ea typeface="Times New Roman"/>
                <a:cs typeface="Times New Roman"/>
                <a:sym typeface="Times New Roman"/>
              </a:rPr>
              <a:t> </a:t>
            </a:r>
            <a:r>
              <a:rPr lang="en-US" sz="4200" dirty="0" err="1">
                <a:solidFill>
                  <a:srgbClr val="000000"/>
                </a:solidFill>
                <a:latin typeface="Times New Roman"/>
                <a:ea typeface="Times New Roman"/>
                <a:cs typeface="Times New Roman"/>
                <a:sym typeface="Times New Roman"/>
              </a:rPr>
              <a:t>đồ</a:t>
            </a:r>
            <a:r>
              <a:rPr lang="en-US" sz="4200" dirty="0">
                <a:solidFill>
                  <a:srgbClr val="000000"/>
                </a:solidFill>
                <a:latin typeface="Times New Roman"/>
                <a:ea typeface="Times New Roman"/>
                <a:cs typeface="Times New Roman"/>
                <a:sym typeface="Times New Roman"/>
              </a:rPr>
              <a:t> </a:t>
            </a:r>
            <a:r>
              <a:rPr lang="en-US" sz="4200" dirty="0" err="1">
                <a:solidFill>
                  <a:srgbClr val="000000"/>
                </a:solidFill>
                <a:latin typeface="Times New Roman"/>
                <a:ea typeface="Times New Roman"/>
                <a:cs typeface="Times New Roman"/>
                <a:sym typeface="Times New Roman"/>
              </a:rPr>
              <a:t>địa</a:t>
            </a:r>
            <a:r>
              <a:rPr lang="en-US" sz="4200" dirty="0">
                <a:solidFill>
                  <a:srgbClr val="000000"/>
                </a:solidFill>
                <a:latin typeface="Times New Roman"/>
                <a:ea typeface="Times New Roman"/>
                <a:cs typeface="Times New Roman"/>
                <a:sym typeface="Times New Roman"/>
              </a:rPr>
              <a:t> </a:t>
            </a:r>
            <a:r>
              <a:rPr lang="en-US" sz="4200" dirty="0" err="1">
                <a:solidFill>
                  <a:srgbClr val="000000"/>
                </a:solidFill>
                <a:latin typeface="Times New Roman"/>
                <a:ea typeface="Times New Roman"/>
                <a:cs typeface="Times New Roman"/>
                <a:sym typeface="Times New Roman"/>
              </a:rPr>
              <a:t>hình</a:t>
            </a:r>
            <a:r>
              <a:rPr lang="en-US" sz="4200" dirty="0">
                <a:solidFill>
                  <a:srgbClr val="000000"/>
                </a:solidFill>
                <a:latin typeface="Times New Roman"/>
                <a:ea typeface="Times New Roman"/>
                <a:cs typeface="Times New Roman"/>
                <a:sym typeface="Times New Roman"/>
              </a:rPr>
              <a:t> </a:t>
            </a:r>
            <a:r>
              <a:rPr lang="en-US" sz="4200" dirty="0" err="1">
                <a:solidFill>
                  <a:srgbClr val="000000"/>
                </a:solidFill>
                <a:latin typeface="Times New Roman"/>
                <a:ea typeface="Times New Roman"/>
                <a:cs typeface="Times New Roman"/>
                <a:sym typeface="Times New Roman"/>
              </a:rPr>
              <a:t>tỉ</a:t>
            </a:r>
            <a:r>
              <a:rPr lang="en-US" sz="4200" dirty="0">
                <a:solidFill>
                  <a:srgbClr val="000000"/>
                </a:solidFill>
                <a:latin typeface="Times New Roman"/>
                <a:ea typeface="Times New Roman"/>
                <a:cs typeface="Times New Roman"/>
                <a:sym typeface="Times New Roman"/>
              </a:rPr>
              <a:t> </a:t>
            </a:r>
            <a:r>
              <a:rPr lang="en-US" sz="4200" dirty="0" err="1">
                <a:solidFill>
                  <a:srgbClr val="000000"/>
                </a:solidFill>
                <a:latin typeface="Times New Roman"/>
                <a:ea typeface="Times New Roman"/>
                <a:cs typeface="Times New Roman"/>
                <a:sym typeface="Times New Roman"/>
              </a:rPr>
              <a:t>lệ</a:t>
            </a:r>
            <a:r>
              <a:rPr lang="en-US" sz="4200" dirty="0">
                <a:solidFill>
                  <a:srgbClr val="000000"/>
                </a:solidFill>
                <a:latin typeface="Times New Roman"/>
                <a:ea typeface="Times New Roman"/>
                <a:cs typeface="Times New Roman"/>
                <a:sym typeface="Times New Roman"/>
              </a:rPr>
              <a:t> </a:t>
            </a:r>
            <a:r>
              <a:rPr lang="en-US" sz="4200" dirty="0" err="1">
                <a:solidFill>
                  <a:srgbClr val="000000"/>
                </a:solidFill>
                <a:latin typeface="Times New Roman"/>
                <a:ea typeface="Times New Roman"/>
                <a:cs typeface="Times New Roman"/>
                <a:sym typeface="Times New Roman"/>
              </a:rPr>
              <a:t>lớn</a:t>
            </a:r>
            <a:r>
              <a:rPr lang="en-US" sz="4200" dirty="0">
                <a:solidFill>
                  <a:srgbClr val="000000"/>
                </a:solidFill>
                <a:latin typeface="Times New Roman"/>
                <a:ea typeface="Times New Roman"/>
                <a:cs typeface="Times New Roman"/>
                <a:sym typeface="Times New Roman"/>
              </a:rPr>
              <a:t> là </a:t>
            </a:r>
            <a:r>
              <a:rPr lang="en-US" sz="4200" dirty="0" err="1">
                <a:solidFill>
                  <a:srgbClr val="000000"/>
                </a:solidFill>
                <a:latin typeface="Times New Roman"/>
                <a:ea typeface="Times New Roman"/>
                <a:cs typeface="Times New Roman"/>
                <a:sym typeface="Times New Roman"/>
              </a:rPr>
              <a:t>gì</a:t>
            </a:r>
            <a:r>
              <a:rPr lang="en-US" sz="4200" dirty="0">
                <a:solidFill>
                  <a:srgbClr val="000000"/>
                </a:solidFill>
                <a:latin typeface="Times New Roman"/>
                <a:ea typeface="Times New Roman"/>
                <a:cs typeface="Times New Roman"/>
                <a:sym typeface="Times New Roman"/>
              </a:rPr>
              <a:t>?</a:t>
            </a:r>
          </a:p>
        </p:txBody>
      </p:sp>
      <p:sp>
        <p:nvSpPr>
          <p:cNvPr id="13" name="TextBox 12">
            <a:extLst>
              <a:ext uri="{FF2B5EF4-FFF2-40B4-BE49-F238E27FC236}">
                <a16:creationId xmlns:a16="http://schemas.microsoft.com/office/drawing/2014/main" id="{54058869-5668-C202-324A-9615DD9BE57F}"/>
              </a:ext>
            </a:extLst>
          </p:cNvPr>
          <p:cNvSpPr txBox="1"/>
          <p:nvPr/>
        </p:nvSpPr>
        <p:spPr>
          <a:xfrm>
            <a:off x="3124200" y="249745"/>
            <a:ext cx="15163800" cy="2166430"/>
          </a:xfrm>
          <a:prstGeom prst="rect">
            <a:avLst/>
          </a:prstGeom>
        </p:spPr>
        <p:txBody>
          <a:bodyPr lIns="50800" tIns="50800" rIns="50800" bIns="50800" rtlCol="0" anchor="t"/>
          <a:lstStyle/>
          <a:p>
            <a:pPr algn="just">
              <a:lnSpc>
                <a:spcPts val="6933"/>
              </a:lnSpc>
            </a:pPr>
            <a:r>
              <a:rPr lang="en-US" sz="5400" b="1" dirty="0">
                <a:solidFill>
                  <a:schemeClr val="bg1"/>
                </a:solidFill>
                <a:latin typeface="Arimo Bold"/>
                <a:ea typeface="Arimo Bold"/>
                <a:cs typeface="Arimo Bold"/>
                <a:sym typeface="Arimo Bold"/>
              </a:rPr>
              <a:t>1. </a:t>
            </a:r>
            <a:r>
              <a:rPr lang="en-US" sz="5400" b="1" dirty="0" err="1">
                <a:solidFill>
                  <a:schemeClr val="bg1"/>
                </a:solidFill>
                <a:latin typeface="Arimo Bold"/>
                <a:ea typeface="Arimo Bold"/>
                <a:cs typeface="Arimo Bold"/>
                <a:sym typeface="Arimo Bold"/>
              </a:rPr>
              <a:t>Đọc</a:t>
            </a:r>
            <a:r>
              <a:rPr lang="en-US" sz="5400" b="1" dirty="0">
                <a:solidFill>
                  <a:schemeClr val="bg1"/>
                </a:solidFill>
                <a:latin typeface="Arimo Bold"/>
                <a:ea typeface="Arimo Bold"/>
                <a:cs typeface="Arimo Bold"/>
                <a:sym typeface="Arimo Bold"/>
              </a:rPr>
              <a:t> </a:t>
            </a:r>
            <a:r>
              <a:rPr lang="en-US" sz="5400" b="1" dirty="0" err="1">
                <a:solidFill>
                  <a:schemeClr val="bg1"/>
                </a:solidFill>
                <a:latin typeface="Arimo Bold"/>
                <a:ea typeface="Arimo Bold"/>
                <a:cs typeface="Arimo Bold"/>
                <a:sym typeface="Arimo Bold"/>
              </a:rPr>
              <a:t>lược</a:t>
            </a:r>
            <a:r>
              <a:rPr lang="en-US" sz="5400" b="1" dirty="0">
                <a:solidFill>
                  <a:schemeClr val="bg1"/>
                </a:solidFill>
                <a:latin typeface="Arimo Bold"/>
                <a:ea typeface="Arimo Bold"/>
                <a:cs typeface="Arimo Bold"/>
                <a:sym typeface="Arimo Bold"/>
              </a:rPr>
              <a:t> </a:t>
            </a:r>
            <a:r>
              <a:rPr lang="en-US" sz="5400" b="1" dirty="0" err="1">
                <a:solidFill>
                  <a:schemeClr val="bg1"/>
                </a:solidFill>
                <a:latin typeface="Arimo Bold"/>
                <a:ea typeface="Arimo Bold"/>
                <a:cs typeface="Arimo Bold"/>
                <a:sym typeface="Arimo Bold"/>
              </a:rPr>
              <a:t>đồ</a:t>
            </a:r>
            <a:r>
              <a:rPr lang="en-US" sz="5400" b="1" dirty="0">
                <a:solidFill>
                  <a:schemeClr val="bg1"/>
                </a:solidFill>
                <a:latin typeface="Arimo Bold"/>
                <a:ea typeface="Arimo Bold"/>
                <a:cs typeface="Arimo Bold"/>
                <a:sym typeface="Arimo Bold"/>
              </a:rPr>
              <a:t> </a:t>
            </a:r>
            <a:r>
              <a:rPr lang="en-US" sz="5400" b="1" dirty="0" err="1">
                <a:solidFill>
                  <a:schemeClr val="bg1"/>
                </a:solidFill>
                <a:latin typeface="Arimo Bold"/>
                <a:ea typeface="Arimo Bold"/>
                <a:cs typeface="Arimo Bold"/>
                <a:sym typeface="Arimo Bold"/>
              </a:rPr>
              <a:t>địa</a:t>
            </a:r>
            <a:r>
              <a:rPr lang="en-US" sz="5400" b="1" dirty="0">
                <a:solidFill>
                  <a:schemeClr val="bg1"/>
                </a:solidFill>
                <a:latin typeface="Arimo Bold"/>
                <a:ea typeface="Arimo Bold"/>
                <a:cs typeface="Arimo Bold"/>
                <a:sym typeface="Arimo Bold"/>
              </a:rPr>
              <a:t> </a:t>
            </a:r>
            <a:r>
              <a:rPr lang="en-US" sz="5400" b="1" dirty="0" err="1">
                <a:solidFill>
                  <a:schemeClr val="bg1"/>
                </a:solidFill>
                <a:latin typeface="Arimo Bold"/>
                <a:ea typeface="Arimo Bold"/>
                <a:cs typeface="Arimo Bold"/>
                <a:sym typeface="Arimo Bold"/>
              </a:rPr>
              <a:t>hình</a:t>
            </a:r>
            <a:r>
              <a:rPr lang="en-US" sz="5400" b="1" dirty="0">
                <a:solidFill>
                  <a:schemeClr val="bg1"/>
                </a:solidFill>
                <a:latin typeface="Arimo Bold"/>
                <a:ea typeface="Arimo Bold"/>
                <a:cs typeface="Arimo Bold"/>
                <a:sym typeface="Arimo Bold"/>
              </a:rPr>
              <a:t> </a:t>
            </a:r>
            <a:r>
              <a:rPr lang="en-US" sz="5400" b="1" dirty="0" err="1">
                <a:solidFill>
                  <a:schemeClr val="bg1"/>
                </a:solidFill>
                <a:latin typeface="Arimo Bold"/>
                <a:ea typeface="Arimo Bold"/>
                <a:cs typeface="Arimo Bold"/>
                <a:sym typeface="Arimo Bold"/>
              </a:rPr>
              <a:t>tỉ</a:t>
            </a:r>
            <a:r>
              <a:rPr lang="en-US" sz="5400" b="1" dirty="0">
                <a:solidFill>
                  <a:schemeClr val="bg1"/>
                </a:solidFill>
                <a:latin typeface="Arimo Bold"/>
                <a:ea typeface="Arimo Bold"/>
                <a:cs typeface="Arimo Bold"/>
                <a:sym typeface="Arimo Bold"/>
              </a:rPr>
              <a:t> </a:t>
            </a:r>
            <a:r>
              <a:rPr lang="en-US" sz="5400" b="1" dirty="0" err="1">
                <a:solidFill>
                  <a:schemeClr val="bg1"/>
                </a:solidFill>
                <a:latin typeface="Arimo Bold"/>
                <a:ea typeface="Arimo Bold"/>
                <a:cs typeface="Arimo Bold"/>
                <a:sym typeface="Arimo Bold"/>
              </a:rPr>
              <a:t>lệ</a:t>
            </a:r>
            <a:r>
              <a:rPr lang="en-US" sz="5400" b="1" dirty="0">
                <a:solidFill>
                  <a:schemeClr val="bg1"/>
                </a:solidFill>
                <a:latin typeface="Arimo Bold"/>
                <a:ea typeface="Arimo Bold"/>
                <a:cs typeface="Arimo Bold"/>
                <a:sym typeface="Arimo Bold"/>
              </a:rPr>
              <a:t> </a:t>
            </a:r>
            <a:r>
              <a:rPr lang="en-US" sz="5400" b="1" dirty="0" err="1">
                <a:solidFill>
                  <a:schemeClr val="bg1"/>
                </a:solidFill>
                <a:latin typeface="Arimo Bold"/>
                <a:ea typeface="Arimo Bold"/>
                <a:cs typeface="Arimo Bold"/>
                <a:sym typeface="Arimo Bold"/>
              </a:rPr>
              <a:t>lớn</a:t>
            </a:r>
            <a:endParaRPr lang="en-US" sz="5400" b="1" dirty="0">
              <a:solidFill>
                <a:schemeClr val="bg1"/>
              </a:solidFill>
              <a:latin typeface="Arimo Bold"/>
              <a:ea typeface="Arimo Bold"/>
              <a:cs typeface="Arimo Bold"/>
              <a:sym typeface="Arimo Bold"/>
            </a:endParaRPr>
          </a:p>
        </p:txBody>
      </p:sp>
      <p:sp>
        <p:nvSpPr>
          <p:cNvPr id="14" name="TextBox 8"/>
          <p:cNvSpPr txBox="1"/>
          <p:nvPr/>
        </p:nvSpPr>
        <p:spPr>
          <a:xfrm>
            <a:off x="475397" y="8004196"/>
            <a:ext cx="17013544" cy="1857605"/>
          </a:xfrm>
          <a:prstGeom prst="rect">
            <a:avLst/>
          </a:prstGeom>
        </p:spPr>
        <p:txBody>
          <a:bodyPr lIns="50800" tIns="50800" rIns="50800" bIns="50800" rtlCol="0" anchor="t"/>
          <a:lstStyle/>
          <a:p>
            <a:pPr algn="just">
              <a:lnSpc>
                <a:spcPts val="5392"/>
              </a:lnSpc>
            </a:pP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Lược</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đồ</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địa</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hình</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tỉ</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lệ</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lớn</a:t>
            </a:r>
            <a:r>
              <a:rPr lang="en-US" sz="4200" dirty="0">
                <a:solidFill>
                  <a:srgbClr val="002060"/>
                </a:solidFill>
                <a:latin typeface="Times New Roman"/>
                <a:ea typeface="Times New Roman"/>
                <a:cs typeface="Times New Roman"/>
                <a:sym typeface="Times New Roman"/>
              </a:rPr>
              <a:t> là </a:t>
            </a:r>
            <a:r>
              <a:rPr lang="en-US" sz="4200" dirty="0" err="1">
                <a:solidFill>
                  <a:srgbClr val="002060"/>
                </a:solidFill>
                <a:latin typeface="Times New Roman"/>
                <a:ea typeface="Times New Roman"/>
                <a:cs typeface="Times New Roman"/>
                <a:sym typeface="Times New Roman"/>
              </a:rPr>
              <a:t>lược</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đồ</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thể</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hiện</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các</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đặc</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điểm</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địa</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hình</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độ</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cao</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độ</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dốc</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của</a:t>
            </a:r>
            <a:r>
              <a:rPr lang="en-US" sz="4200" dirty="0">
                <a:solidFill>
                  <a:srgbClr val="002060"/>
                </a:solidFill>
                <a:latin typeface="Times New Roman"/>
                <a:ea typeface="Times New Roman"/>
                <a:cs typeface="Times New Roman"/>
                <a:sym typeface="Times New Roman"/>
              </a:rPr>
              <a:t> 1 </a:t>
            </a:r>
            <a:r>
              <a:rPr lang="en-US" sz="4200" dirty="0" err="1">
                <a:solidFill>
                  <a:srgbClr val="002060"/>
                </a:solidFill>
                <a:latin typeface="Times New Roman"/>
                <a:ea typeface="Times New Roman"/>
                <a:cs typeface="Times New Roman"/>
                <a:sym typeface="Times New Roman"/>
              </a:rPr>
              <a:t>khu</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vực</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có</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diện</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tích</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nhỏ</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bằng</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các</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đường</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đồng</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mức</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và</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màu</a:t>
            </a:r>
            <a:r>
              <a:rPr lang="en-US" sz="4200" dirty="0">
                <a:solidFill>
                  <a:srgbClr val="002060"/>
                </a:solidFill>
                <a:latin typeface="Times New Roman"/>
                <a:ea typeface="Times New Roman"/>
                <a:cs typeface="Times New Roman"/>
                <a:sym typeface="Times New Roman"/>
              </a:rPr>
              <a:t> </a:t>
            </a:r>
            <a:r>
              <a:rPr lang="en-US" sz="4200" dirty="0" err="1">
                <a:solidFill>
                  <a:srgbClr val="002060"/>
                </a:solidFill>
                <a:latin typeface="Times New Roman"/>
                <a:ea typeface="Times New Roman"/>
                <a:cs typeface="Times New Roman"/>
                <a:sym typeface="Times New Roman"/>
              </a:rPr>
              <a:t>sắc</a:t>
            </a:r>
            <a:r>
              <a:rPr lang="en-US" sz="4200" dirty="0">
                <a:solidFill>
                  <a:srgbClr val="002060"/>
                </a:solidFill>
                <a:latin typeface="Times New Roman"/>
                <a:ea typeface="Times New Roman"/>
                <a:cs typeface="Times New Roman"/>
                <a:sym typeface="Times New Roman"/>
              </a:rPr>
              <a:t>.</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grpSp>
        <p:nvGrpSpPr>
          <p:cNvPr id="2" name="Group 2"/>
          <p:cNvGrpSpPr/>
          <p:nvPr/>
        </p:nvGrpSpPr>
        <p:grpSpPr>
          <a:xfrm>
            <a:off x="1752600" y="800100"/>
            <a:ext cx="15849600" cy="842828"/>
            <a:chOff x="0" y="0"/>
            <a:chExt cx="12039600" cy="1123770"/>
          </a:xfrm>
          <a:noFill/>
        </p:grpSpPr>
        <p:sp>
          <p:nvSpPr>
            <p:cNvPr id="3" name="Freeform 3"/>
            <p:cNvSpPr/>
            <p:nvPr/>
          </p:nvSpPr>
          <p:spPr>
            <a:xfrm>
              <a:off x="0" y="0"/>
              <a:ext cx="12039600" cy="1123823"/>
            </a:xfrm>
            <a:custGeom>
              <a:avLst/>
              <a:gdLst/>
              <a:ahLst/>
              <a:cxnLst/>
              <a:rect l="l" t="t" r="r" b="b"/>
              <a:pathLst>
                <a:path w="12039600" h="1123823">
                  <a:moveTo>
                    <a:pt x="0" y="0"/>
                  </a:moveTo>
                  <a:lnTo>
                    <a:pt x="12039600" y="0"/>
                  </a:lnTo>
                  <a:lnTo>
                    <a:pt x="12039600" y="1123823"/>
                  </a:lnTo>
                  <a:lnTo>
                    <a:pt x="0" y="1123823"/>
                  </a:lnTo>
                  <a:close/>
                </a:path>
              </a:pathLst>
            </a:custGeom>
            <a:grpFill/>
            <a:ln>
              <a:noFill/>
            </a:ln>
          </p:spPr>
          <p:txBody>
            <a:bodyPr/>
            <a:lstStyle/>
            <a:p>
              <a:endParaRPr lang="en-US" sz="6000">
                <a:solidFill>
                  <a:schemeClr val="bg1"/>
                </a:solidFill>
                <a:latin typeface="#9Slide07 IcielBaliho Script" pitchFamily="2" charset="0"/>
              </a:endParaRPr>
            </a:p>
          </p:txBody>
        </p:sp>
        <p:sp>
          <p:nvSpPr>
            <p:cNvPr id="4" name="TextBox 4"/>
            <p:cNvSpPr txBox="1"/>
            <p:nvPr/>
          </p:nvSpPr>
          <p:spPr>
            <a:xfrm>
              <a:off x="0" y="-57150"/>
              <a:ext cx="12039600" cy="1180920"/>
            </a:xfrm>
            <a:prstGeom prst="rect">
              <a:avLst/>
            </a:prstGeom>
            <a:grpFill/>
            <a:ln>
              <a:noFill/>
            </a:ln>
          </p:spPr>
          <p:txBody>
            <a:bodyPr lIns="50800" tIns="50800" rIns="50800" bIns="50800" rtlCol="0" anchor="t"/>
            <a:lstStyle/>
            <a:p>
              <a:pPr algn="ctr">
                <a:lnSpc>
                  <a:spcPts val="6163"/>
                </a:lnSpc>
              </a:pPr>
              <a:r>
                <a:rPr lang="en-US" sz="7200" dirty="0" err="1">
                  <a:solidFill>
                    <a:schemeClr val="bg1"/>
                  </a:solidFill>
                  <a:latin typeface="#9Slide07 IcielBaliho Script" pitchFamily="2" charset="0"/>
                  <a:ea typeface="Arimo"/>
                  <a:cs typeface="Arimo"/>
                  <a:sym typeface="Arimo"/>
                </a:rPr>
                <a:t>Nêu</a:t>
              </a:r>
              <a:r>
                <a:rPr lang="en-US" sz="7200" dirty="0">
                  <a:solidFill>
                    <a:schemeClr val="bg1"/>
                  </a:solidFill>
                  <a:latin typeface="#9Slide07 IcielBaliho Script" pitchFamily="2" charset="0"/>
                  <a:ea typeface="Arimo"/>
                  <a:cs typeface="Arimo"/>
                  <a:sym typeface="Arimo"/>
                </a:rPr>
                <a:t> </a:t>
              </a:r>
              <a:r>
                <a:rPr lang="en-US" sz="7200" dirty="0" err="1">
                  <a:solidFill>
                    <a:schemeClr val="bg1"/>
                  </a:solidFill>
                  <a:latin typeface="#9Slide07 IcielBaliho Script" pitchFamily="2" charset="0"/>
                  <a:ea typeface="Arimo"/>
                  <a:cs typeface="Arimo"/>
                  <a:sym typeface="Arimo"/>
                </a:rPr>
                <a:t>các</a:t>
              </a:r>
              <a:r>
                <a:rPr lang="en-US" sz="7200" dirty="0">
                  <a:solidFill>
                    <a:schemeClr val="bg1"/>
                  </a:solidFill>
                  <a:latin typeface="#9Slide07 IcielBaliho Script" pitchFamily="2" charset="0"/>
                  <a:ea typeface="Arimo"/>
                  <a:cs typeface="Arimo"/>
                  <a:sym typeface="Arimo"/>
                </a:rPr>
                <a:t> </a:t>
              </a:r>
              <a:r>
                <a:rPr lang="en-US" sz="7200" dirty="0" err="1">
                  <a:solidFill>
                    <a:schemeClr val="bg1"/>
                  </a:solidFill>
                  <a:latin typeface="#9Slide07 IcielBaliho Script" pitchFamily="2" charset="0"/>
                  <a:ea typeface="Arimo"/>
                  <a:cs typeface="Arimo"/>
                  <a:sym typeface="Arimo"/>
                </a:rPr>
                <a:t>bước</a:t>
              </a:r>
              <a:r>
                <a:rPr lang="en-US" sz="7200" dirty="0">
                  <a:solidFill>
                    <a:schemeClr val="bg1"/>
                  </a:solidFill>
                  <a:latin typeface="#9Slide07 IcielBaliho Script" pitchFamily="2" charset="0"/>
                  <a:ea typeface="Arimo"/>
                  <a:cs typeface="Arimo"/>
                  <a:sym typeface="Arimo"/>
                </a:rPr>
                <a:t> </a:t>
              </a:r>
              <a:r>
                <a:rPr lang="en-US" sz="7200" dirty="0" err="1">
                  <a:solidFill>
                    <a:schemeClr val="bg1"/>
                  </a:solidFill>
                  <a:latin typeface="#9Slide07 IcielBaliho Script" pitchFamily="2" charset="0"/>
                  <a:ea typeface="Arimo"/>
                  <a:cs typeface="Arimo"/>
                  <a:sym typeface="Arimo"/>
                </a:rPr>
                <a:t>đọc</a:t>
              </a:r>
              <a:r>
                <a:rPr lang="en-US" sz="7200" dirty="0">
                  <a:solidFill>
                    <a:schemeClr val="bg1"/>
                  </a:solidFill>
                  <a:latin typeface="#9Slide07 IcielBaliho Script" pitchFamily="2" charset="0"/>
                  <a:ea typeface="Arimo"/>
                  <a:cs typeface="Arimo"/>
                  <a:sym typeface="Arimo"/>
                </a:rPr>
                <a:t> </a:t>
              </a:r>
              <a:r>
                <a:rPr lang="en-US" sz="7200" dirty="0" err="1">
                  <a:solidFill>
                    <a:schemeClr val="bg1"/>
                  </a:solidFill>
                  <a:latin typeface="#9Slide07 IcielBaliho Script" pitchFamily="2" charset="0"/>
                  <a:ea typeface="Arimo"/>
                  <a:cs typeface="Arimo"/>
                  <a:sym typeface="Arimo"/>
                </a:rPr>
                <a:t>lược</a:t>
              </a:r>
              <a:r>
                <a:rPr lang="en-US" sz="7200" dirty="0">
                  <a:solidFill>
                    <a:schemeClr val="bg1"/>
                  </a:solidFill>
                  <a:latin typeface="#9Slide07 IcielBaliho Script" pitchFamily="2" charset="0"/>
                  <a:ea typeface="Arimo"/>
                  <a:cs typeface="Arimo"/>
                  <a:sym typeface="Arimo"/>
                </a:rPr>
                <a:t> </a:t>
              </a:r>
              <a:r>
                <a:rPr lang="en-US" sz="7200" dirty="0" err="1">
                  <a:solidFill>
                    <a:schemeClr val="bg1"/>
                  </a:solidFill>
                  <a:latin typeface="#9Slide07 IcielBaliho Script" pitchFamily="2" charset="0"/>
                  <a:ea typeface="Arimo"/>
                  <a:cs typeface="Arimo"/>
                  <a:sym typeface="Arimo"/>
                </a:rPr>
                <a:t>đồ</a:t>
              </a:r>
              <a:r>
                <a:rPr lang="en-US" sz="7200" dirty="0">
                  <a:solidFill>
                    <a:schemeClr val="bg1"/>
                  </a:solidFill>
                  <a:latin typeface="#9Slide07 IcielBaliho Script" pitchFamily="2" charset="0"/>
                  <a:ea typeface="Arimo"/>
                  <a:cs typeface="Arimo"/>
                  <a:sym typeface="Arimo"/>
                </a:rPr>
                <a:t> </a:t>
              </a:r>
              <a:r>
                <a:rPr lang="en-US" sz="7200" dirty="0" err="1">
                  <a:solidFill>
                    <a:schemeClr val="bg1"/>
                  </a:solidFill>
                  <a:latin typeface="#9Slide07 IcielBaliho Script" pitchFamily="2" charset="0"/>
                  <a:ea typeface="Arimo"/>
                  <a:cs typeface="Arimo"/>
                  <a:sym typeface="Arimo"/>
                </a:rPr>
                <a:t>địa</a:t>
              </a:r>
              <a:r>
                <a:rPr lang="en-US" sz="7200" dirty="0">
                  <a:solidFill>
                    <a:schemeClr val="bg1"/>
                  </a:solidFill>
                  <a:latin typeface="#9Slide07 IcielBaliho Script" pitchFamily="2" charset="0"/>
                  <a:ea typeface="Arimo"/>
                  <a:cs typeface="Arimo"/>
                  <a:sym typeface="Arimo"/>
                </a:rPr>
                <a:t> </a:t>
              </a:r>
              <a:r>
                <a:rPr lang="en-US" sz="7200" dirty="0" err="1">
                  <a:solidFill>
                    <a:schemeClr val="bg1"/>
                  </a:solidFill>
                  <a:latin typeface="#9Slide07 IcielBaliho Script" pitchFamily="2" charset="0"/>
                  <a:ea typeface="Arimo"/>
                  <a:cs typeface="Arimo"/>
                  <a:sym typeface="Arimo"/>
                </a:rPr>
                <a:t>hình</a:t>
              </a:r>
              <a:r>
                <a:rPr lang="en-US" sz="7200" dirty="0">
                  <a:solidFill>
                    <a:schemeClr val="bg1"/>
                  </a:solidFill>
                  <a:latin typeface="#9Slide07 IcielBaliho Script" pitchFamily="2" charset="0"/>
                  <a:ea typeface="Arimo"/>
                  <a:cs typeface="Arimo"/>
                  <a:sym typeface="Arimo"/>
                </a:rPr>
                <a:t> </a:t>
              </a:r>
              <a:r>
                <a:rPr lang="en-US" sz="7200" dirty="0" err="1">
                  <a:solidFill>
                    <a:schemeClr val="bg1"/>
                  </a:solidFill>
                  <a:latin typeface="#9Slide07 IcielBaliho Script" pitchFamily="2" charset="0"/>
                  <a:ea typeface="Arimo"/>
                  <a:cs typeface="Arimo"/>
                  <a:sym typeface="Arimo"/>
                </a:rPr>
                <a:t>tỉ</a:t>
              </a:r>
              <a:r>
                <a:rPr lang="en-US" sz="7200" dirty="0">
                  <a:solidFill>
                    <a:schemeClr val="bg1"/>
                  </a:solidFill>
                  <a:latin typeface="#9Slide07 IcielBaliho Script" pitchFamily="2" charset="0"/>
                  <a:ea typeface="Arimo"/>
                  <a:cs typeface="Arimo"/>
                  <a:sym typeface="Arimo"/>
                </a:rPr>
                <a:t> </a:t>
              </a:r>
              <a:r>
                <a:rPr lang="en-US" sz="7200" dirty="0" err="1">
                  <a:solidFill>
                    <a:schemeClr val="bg1"/>
                  </a:solidFill>
                  <a:latin typeface="#9Slide07 IcielBaliho Script" pitchFamily="2" charset="0"/>
                  <a:ea typeface="Arimo"/>
                  <a:cs typeface="Arimo"/>
                  <a:sym typeface="Arimo"/>
                </a:rPr>
                <a:t>lệ</a:t>
              </a:r>
              <a:r>
                <a:rPr lang="en-US" sz="7200" dirty="0">
                  <a:solidFill>
                    <a:schemeClr val="bg1"/>
                  </a:solidFill>
                  <a:latin typeface="#9Slide07 IcielBaliho Script" pitchFamily="2" charset="0"/>
                  <a:ea typeface="Arimo"/>
                  <a:cs typeface="Arimo"/>
                  <a:sym typeface="Arimo"/>
                </a:rPr>
                <a:t> </a:t>
              </a:r>
              <a:r>
                <a:rPr lang="en-US" sz="7200" dirty="0" err="1">
                  <a:solidFill>
                    <a:schemeClr val="bg1"/>
                  </a:solidFill>
                  <a:latin typeface="#9Slide07 IcielBaliho Script" pitchFamily="2" charset="0"/>
                  <a:ea typeface="Arimo"/>
                  <a:cs typeface="Arimo"/>
                  <a:sym typeface="Arimo"/>
                </a:rPr>
                <a:t>lớn</a:t>
              </a:r>
              <a:r>
                <a:rPr lang="en-US" sz="7200" dirty="0">
                  <a:solidFill>
                    <a:schemeClr val="bg1"/>
                  </a:solidFill>
                  <a:latin typeface="#9Slide07 IcielBaliho Script" pitchFamily="2" charset="0"/>
                  <a:ea typeface="Arimo"/>
                  <a:cs typeface="Arimo"/>
                  <a:sym typeface="Arimo"/>
                </a:rPr>
                <a:t>?</a:t>
              </a:r>
            </a:p>
          </p:txBody>
        </p:sp>
      </p:grpSp>
      <p:grpSp>
        <p:nvGrpSpPr>
          <p:cNvPr id="5" name="Group 5"/>
          <p:cNvGrpSpPr/>
          <p:nvPr/>
        </p:nvGrpSpPr>
        <p:grpSpPr>
          <a:xfrm>
            <a:off x="610738" y="2179421"/>
            <a:ext cx="17066524" cy="6875172"/>
            <a:chOff x="-557283" y="-904105"/>
            <a:chExt cx="22755365" cy="9166896"/>
          </a:xfrm>
        </p:grpSpPr>
        <p:sp>
          <p:nvSpPr>
            <p:cNvPr id="6" name="Freeform 6"/>
            <p:cNvSpPr/>
            <p:nvPr/>
          </p:nvSpPr>
          <p:spPr>
            <a:xfrm>
              <a:off x="-557283" y="-904105"/>
              <a:ext cx="22755365" cy="9166896"/>
            </a:xfrm>
            <a:custGeom>
              <a:avLst/>
              <a:gdLst>
                <a:gd name="connsiteX0" fmla="*/ 21160 w 22119160"/>
                <a:gd name="connsiteY0" fmla="*/ 1459026 h 7963204"/>
                <a:gd name="connsiteX1" fmla="*/ 555412 w 22119160"/>
                <a:gd name="connsiteY1" fmla="*/ 0 h 7963204"/>
                <a:gd name="connsiteX2" fmla="*/ 20818298 w 22119160"/>
                <a:gd name="connsiteY2" fmla="*/ 158165 h 7963204"/>
                <a:gd name="connsiteX3" fmla="*/ 22119160 w 22119160"/>
                <a:gd name="connsiteY3" fmla="*/ 1459026 h 7963204"/>
                <a:gd name="connsiteX4" fmla="*/ 22119160 w 22119160"/>
                <a:gd name="connsiteY4" fmla="*/ 6662343 h 7963204"/>
                <a:gd name="connsiteX5" fmla="*/ 20818298 w 22119160"/>
                <a:gd name="connsiteY5" fmla="*/ 7963204 h 7963204"/>
                <a:gd name="connsiteX6" fmla="*/ 1322021 w 22119160"/>
                <a:gd name="connsiteY6" fmla="*/ 7963204 h 7963204"/>
                <a:gd name="connsiteX7" fmla="*/ 21160 w 22119160"/>
                <a:gd name="connsiteY7" fmla="*/ 6662343 h 7963204"/>
                <a:gd name="connsiteX8" fmla="*/ 21160 w 22119160"/>
                <a:gd name="connsiteY8" fmla="*/ 1459026 h 7963204"/>
                <a:gd name="connsiteX0" fmla="*/ 21160 w 22150848"/>
                <a:gd name="connsiteY0" fmla="*/ 1459026 h 7963204"/>
                <a:gd name="connsiteX1" fmla="*/ 555412 w 22150848"/>
                <a:gd name="connsiteY1" fmla="*/ 0 h 7963204"/>
                <a:gd name="connsiteX2" fmla="*/ 21620566 w 22150848"/>
                <a:gd name="connsiteY2" fmla="*/ 15817 h 7963204"/>
                <a:gd name="connsiteX3" fmla="*/ 22119160 w 22150848"/>
                <a:gd name="connsiteY3" fmla="*/ 1459026 h 7963204"/>
                <a:gd name="connsiteX4" fmla="*/ 22119160 w 22150848"/>
                <a:gd name="connsiteY4" fmla="*/ 6662343 h 7963204"/>
                <a:gd name="connsiteX5" fmla="*/ 20818298 w 22150848"/>
                <a:gd name="connsiteY5" fmla="*/ 7963204 h 7963204"/>
                <a:gd name="connsiteX6" fmla="*/ 1322021 w 22150848"/>
                <a:gd name="connsiteY6" fmla="*/ 7963204 h 7963204"/>
                <a:gd name="connsiteX7" fmla="*/ 21160 w 22150848"/>
                <a:gd name="connsiteY7" fmla="*/ 6662343 h 7963204"/>
                <a:gd name="connsiteX8" fmla="*/ 21160 w 22150848"/>
                <a:gd name="connsiteY8" fmla="*/ 1459026 h 7963204"/>
                <a:gd name="connsiteX0" fmla="*/ 89140 w 22218828"/>
                <a:gd name="connsiteY0" fmla="*/ 1459026 h 7964755"/>
                <a:gd name="connsiteX1" fmla="*/ 623392 w 22218828"/>
                <a:gd name="connsiteY1" fmla="*/ 0 h 7964755"/>
                <a:gd name="connsiteX2" fmla="*/ 21688546 w 22218828"/>
                <a:gd name="connsiteY2" fmla="*/ 15817 h 7964755"/>
                <a:gd name="connsiteX3" fmla="*/ 22187140 w 22218828"/>
                <a:gd name="connsiteY3" fmla="*/ 1459026 h 7964755"/>
                <a:gd name="connsiteX4" fmla="*/ 22187140 w 22218828"/>
                <a:gd name="connsiteY4" fmla="*/ 6662343 h 7964755"/>
                <a:gd name="connsiteX5" fmla="*/ 20886278 w 22218828"/>
                <a:gd name="connsiteY5" fmla="*/ 7963204 h 7964755"/>
                <a:gd name="connsiteX6" fmla="*/ 1390001 w 22218828"/>
                <a:gd name="connsiteY6" fmla="*/ 7963204 h 7964755"/>
                <a:gd name="connsiteX7" fmla="*/ 0 w 22218828"/>
                <a:gd name="connsiteY7" fmla="*/ 7310817 h 7964755"/>
                <a:gd name="connsiteX8" fmla="*/ 89140 w 22218828"/>
                <a:gd name="connsiteY8" fmla="*/ 1459026 h 7964755"/>
                <a:gd name="connsiteX0" fmla="*/ 89140 w 22294108"/>
                <a:gd name="connsiteY0" fmla="*/ 1459026 h 7967668"/>
                <a:gd name="connsiteX1" fmla="*/ 623392 w 22294108"/>
                <a:gd name="connsiteY1" fmla="*/ 0 h 7967668"/>
                <a:gd name="connsiteX2" fmla="*/ 21688546 w 22294108"/>
                <a:gd name="connsiteY2" fmla="*/ 15817 h 7967668"/>
                <a:gd name="connsiteX3" fmla="*/ 22187140 w 22294108"/>
                <a:gd name="connsiteY3" fmla="*/ 1459026 h 7967668"/>
                <a:gd name="connsiteX4" fmla="*/ 22294108 w 22294108"/>
                <a:gd name="connsiteY4" fmla="*/ 7342451 h 7967668"/>
                <a:gd name="connsiteX5" fmla="*/ 20886278 w 22294108"/>
                <a:gd name="connsiteY5" fmla="*/ 7963204 h 7967668"/>
                <a:gd name="connsiteX6" fmla="*/ 1390001 w 22294108"/>
                <a:gd name="connsiteY6" fmla="*/ 7963204 h 7967668"/>
                <a:gd name="connsiteX7" fmla="*/ 0 w 22294108"/>
                <a:gd name="connsiteY7" fmla="*/ 7310817 h 7967668"/>
                <a:gd name="connsiteX8" fmla="*/ 89140 w 22294108"/>
                <a:gd name="connsiteY8" fmla="*/ 1459026 h 7967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294108" h="7967668">
                  <a:moveTo>
                    <a:pt x="89140" y="1459026"/>
                  </a:moveTo>
                  <a:cubicBezTo>
                    <a:pt x="89140" y="740587"/>
                    <a:pt x="-95047" y="0"/>
                    <a:pt x="623392" y="0"/>
                  </a:cubicBezTo>
                  <a:lnTo>
                    <a:pt x="21688546" y="15817"/>
                  </a:lnTo>
                  <a:cubicBezTo>
                    <a:pt x="22406986" y="15817"/>
                    <a:pt x="22187140" y="740587"/>
                    <a:pt x="22187140" y="1459026"/>
                  </a:cubicBezTo>
                  <a:lnTo>
                    <a:pt x="22294108" y="7342451"/>
                  </a:lnTo>
                  <a:cubicBezTo>
                    <a:pt x="22294108" y="8060890"/>
                    <a:pt x="21604718" y="7963204"/>
                    <a:pt x="20886278" y="7963204"/>
                  </a:cubicBezTo>
                  <a:lnTo>
                    <a:pt x="1390001" y="7963204"/>
                  </a:lnTo>
                  <a:cubicBezTo>
                    <a:pt x="671562" y="7963077"/>
                    <a:pt x="0" y="8029256"/>
                    <a:pt x="0" y="7310817"/>
                  </a:cubicBezTo>
                  <a:lnTo>
                    <a:pt x="89140" y="1459026"/>
                  </a:lnTo>
                  <a:close/>
                </a:path>
              </a:pathLst>
            </a:custGeom>
            <a:solidFill>
              <a:srgbClr val="FFFFFF"/>
            </a:solidFill>
          </p:spPr>
          <p:txBody>
            <a:bodyPr/>
            <a:lstStyle/>
            <a:p>
              <a:endParaRPr lang="en-US"/>
            </a:p>
          </p:txBody>
        </p:sp>
        <p:sp>
          <p:nvSpPr>
            <p:cNvPr id="7" name="TextBox 7"/>
            <p:cNvSpPr txBox="1"/>
            <p:nvPr/>
          </p:nvSpPr>
          <p:spPr>
            <a:xfrm>
              <a:off x="0" y="-482973"/>
              <a:ext cx="21488400" cy="7862123"/>
            </a:xfrm>
            <a:prstGeom prst="rect">
              <a:avLst/>
            </a:prstGeom>
          </p:spPr>
          <p:txBody>
            <a:bodyPr lIns="50800" tIns="50800" rIns="50800" bIns="50800" rtlCol="0" anchor="t"/>
            <a:lstStyle/>
            <a:p>
              <a:pPr algn="just">
                <a:lnSpc>
                  <a:spcPts val="6163"/>
                </a:lnSpc>
              </a:pP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Xác</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định</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các</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đường</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đồng</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mức</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có</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khoảng</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cao</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đều</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cách</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nhau</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bao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nhiêu</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mét</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a:t>
              </a:r>
            </a:p>
            <a:p>
              <a:pPr algn="just">
                <a:lnSpc>
                  <a:spcPts val="6163"/>
                </a:lnSpc>
              </a:pP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Căn</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cứ</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vào</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các</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đường</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đồng</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mức</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ta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có</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thể</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tính</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ra</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độ</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cao</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của</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các</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địa</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điềm</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trên</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lược</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đồ</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p>
            <a:p>
              <a:pPr algn="just">
                <a:lnSpc>
                  <a:spcPts val="6163"/>
                </a:lnSpc>
              </a:pP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Căn</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cứ</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vào</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độ</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gần</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hay xa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nhau</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của</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đường</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đồng</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mức</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ta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biết</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được</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độ</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dốc</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của</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địa</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hình</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a:t>
              </a:r>
            </a:p>
            <a:p>
              <a:pPr algn="just">
                <a:lnSpc>
                  <a:spcPts val="5759"/>
                </a:lnSpc>
              </a:pP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Căn</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cứ</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vào</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tỉ</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lệ</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lược</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đồ</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ta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tính</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được</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khoảng</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cách</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thực</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tế</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giữa</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các</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địa</a:t>
              </a:r>
              <a:r>
                <a:rPr lang="en-US" sz="4800" dirty="0">
                  <a:solidFill>
                    <a:srgbClr val="002060"/>
                  </a:solidFill>
                  <a:latin typeface="Times New Roman" panose="02020603050405020304" pitchFamily="18" charset="0"/>
                  <a:ea typeface="Arimo"/>
                  <a:cs typeface="Times New Roman" panose="02020603050405020304" pitchFamily="18" charset="0"/>
                  <a:sym typeface="Arimo"/>
                </a:rPr>
                <a:t> </a:t>
              </a:r>
              <a:r>
                <a:rPr lang="en-US" sz="4800" dirty="0" err="1">
                  <a:solidFill>
                    <a:srgbClr val="002060"/>
                  </a:solidFill>
                  <a:latin typeface="Times New Roman" panose="02020603050405020304" pitchFamily="18" charset="0"/>
                  <a:ea typeface="Arimo"/>
                  <a:cs typeface="Times New Roman" panose="02020603050405020304" pitchFamily="18" charset="0"/>
                  <a:sym typeface="Arimo"/>
                </a:rPr>
                <a:t>điểm</a:t>
              </a:r>
              <a:endParaRPr lang="en-US" sz="4800" dirty="0">
                <a:solidFill>
                  <a:srgbClr val="002060"/>
                </a:solidFill>
                <a:latin typeface="Times New Roman" panose="02020603050405020304" pitchFamily="18" charset="0"/>
                <a:ea typeface="Arimo"/>
                <a:cs typeface="Times New Roman" panose="02020603050405020304" pitchFamily="18" charset="0"/>
                <a:sym typeface="Arimo"/>
              </a:endParaRPr>
            </a:p>
          </p:txBody>
        </p:sp>
      </p:grpSp>
      <p:sp>
        <p:nvSpPr>
          <p:cNvPr id="10" name="Freeform 11">
            <a:extLst>
              <a:ext uri="{FF2B5EF4-FFF2-40B4-BE49-F238E27FC236}">
                <a16:creationId xmlns:a16="http://schemas.microsoft.com/office/drawing/2014/main" id="{1625D2CC-4E65-7E44-48B3-626D43A10011}"/>
              </a:ext>
            </a:extLst>
          </p:cNvPr>
          <p:cNvSpPr/>
          <p:nvPr/>
        </p:nvSpPr>
        <p:spPr>
          <a:xfrm>
            <a:off x="1143000" y="190500"/>
            <a:ext cx="1295400" cy="1385221"/>
          </a:xfrm>
          <a:custGeom>
            <a:avLst/>
            <a:gdLst/>
            <a:ahLst/>
            <a:cxnLst/>
            <a:rect l="l" t="t" r="r" b="b"/>
            <a:pathLst>
              <a:path w="4127659" h="5143500">
                <a:moveTo>
                  <a:pt x="0" y="0"/>
                </a:moveTo>
                <a:lnTo>
                  <a:pt x="4127658" y="0"/>
                </a:lnTo>
                <a:lnTo>
                  <a:pt x="4127658" y="5143500"/>
                </a:lnTo>
                <a:lnTo>
                  <a:pt x="0" y="5143500"/>
                </a:lnTo>
                <a:lnTo>
                  <a:pt x="0" y="0"/>
                </a:lnTo>
                <a:close/>
              </a:path>
            </a:pathLst>
          </a:custGeom>
          <a:blipFill>
            <a:blip r:embed="rId2"/>
            <a:stretch>
              <a:fillRect/>
            </a:stretch>
          </a:blipFill>
        </p:spPr>
        <p:txBody>
          <a:bodyPr/>
          <a:lstStyle/>
          <a:p>
            <a:endParaRPr 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926555" y="6495482"/>
            <a:ext cx="6657975" cy="1271588"/>
            <a:chOff x="0" y="0"/>
            <a:chExt cx="8877300" cy="1695450"/>
          </a:xfrm>
        </p:grpSpPr>
        <p:sp>
          <p:nvSpPr>
            <p:cNvPr id="3" name="Freeform 3"/>
            <p:cNvSpPr/>
            <p:nvPr/>
          </p:nvSpPr>
          <p:spPr>
            <a:xfrm>
              <a:off x="0" y="0"/>
              <a:ext cx="8877300" cy="1695450"/>
            </a:xfrm>
            <a:custGeom>
              <a:avLst/>
              <a:gdLst/>
              <a:ahLst/>
              <a:cxnLst/>
              <a:rect l="l" t="t" r="r" b="b"/>
              <a:pathLst>
                <a:path w="8877300" h="1695450">
                  <a:moveTo>
                    <a:pt x="0" y="0"/>
                  </a:moveTo>
                  <a:lnTo>
                    <a:pt x="8877300" y="0"/>
                  </a:lnTo>
                  <a:lnTo>
                    <a:pt x="8877300" y="1695450"/>
                  </a:lnTo>
                  <a:lnTo>
                    <a:pt x="0" y="1695450"/>
                  </a:lnTo>
                  <a:lnTo>
                    <a:pt x="0" y="0"/>
                  </a:lnTo>
                  <a:close/>
                </a:path>
              </a:pathLst>
            </a:custGeom>
            <a:blipFill>
              <a:blip r:embed="rId2"/>
              <a:stretch>
                <a:fillRect/>
              </a:stretch>
            </a:blipFill>
          </p:spPr>
          <p:txBody>
            <a:bodyPr/>
            <a:lstStyle/>
            <a:p>
              <a:endParaRPr lang="en-US"/>
            </a:p>
          </p:txBody>
        </p:sp>
      </p:grpSp>
      <p:grpSp>
        <p:nvGrpSpPr>
          <p:cNvPr id="4" name="Group 4"/>
          <p:cNvGrpSpPr/>
          <p:nvPr/>
        </p:nvGrpSpPr>
        <p:grpSpPr>
          <a:xfrm>
            <a:off x="2612356" y="5266756"/>
            <a:ext cx="4957762" cy="1228725"/>
            <a:chOff x="0" y="0"/>
            <a:chExt cx="6610350" cy="1638300"/>
          </a:xfrm>
        </p:grpSpPr>
        <p:sp>
          <p:nvSpPr>
            <p:cNvPr id="5" name="Freeform 5"/>
            <p:cNvSpPr/>
            <p:nvPr/>
          </p:nvSpPr>
          <p:spPr>
            <a:xfrm>
              <a:off x="0" y="0"/>
              <a:ext cx="6610350" cy="1638300"/>
            </a:xfrm>
            <a:custGeom>
              <a:avLst/>
              <a:gdLst/>
              <a:ahLst/>
              <a:cxnLst/>
              <a:rect l="l" t="t" r="r" b="b"/>
              <a:pathLst>
                <a:path w="6610350" h="1638300">
                  <a:moveTo>
                    <a:pt x="0" y="0"/>
                  </a:moveTo>
                  <a:lnTo>
                    <a:pt x="6610350" y="0"/>
                  </a:lnTo>
                  <a:lnTo>
                    <a:pt x="6610350" y="1638300"/>
                  </a:lnTo>
                  <a:lnTo>
                    <a:pt x="0" y="1638300"/>
                  </a:lnTo>
                  <a:lnTo>
                    <a:pt x="0" y="0"/>
                  </a:lnTo>
                  <a:close/>
                </a:path>
              </a:pathLst>
            </a:custGeom>
            <a:blipFill>
              <a:blip r:embed="rId3"/>
              <a:stretch>
                <a:fillRect/>
              </a:stretch>
            </a:blipFill>
          </p:spPr>
          <p:txBody>
            <a:bodyPr/>
            <a:lstStyle/>
            <a:p>
              <a:endParaRPr lang="en-US"/>
            </a:p>
          </p:txBody>
        </p:sp>
      </p:grpSp>
      <p:grpSp>
        <p:nvGrpSpPr>
          <p:cNvPr id="6" name="Group 6"/>
          <p:cNvGrpSpPr/>
          <p:nvPr/>
        </p:nvGrpSpPr>
        <p:grpSpPr>
          <a:xfrm>
            <a:off x="3266009" y="4140443"/>
            <a:ext cx="3200400" cy="1228725"/>
            <a:chOff x="0" y="0"/>
            <a:chExt cx="4267200" cy="1638300"/>
          </a:xfrm>
        </p:grpSpPr>
        <p:sp>
          <p:nvSpPr>
            <p:cNvPr id="7" name="Freeform 7"/>
            <p:cNvSpPr/>
            <p:nvPr/>
          </p:nvSpPr>
          <p:spPr>
            <a:xfrm>
              <a:off x="0" y="0"/>
              <a:ext cx="4267200" cy="1638300"/>
            </a:xfrm>
            <a:custGeom>
              <a:avLst/>
              <a:gdLst/>
              <a:ahLst/>
              <a:cxnLst/>
              <a:rect l="l" t="t" r="r" b="b"/>
              <a:pathLst>
                <a:path w="4267200" h="1638300">
                  <a:moveTo>
                    <a:pt x="0" y="0"/>
                  </a:moveTo>
                  <a:lnTo>
                    <a:pt x="4267200" y="0"/>
                  </a:lnTo>
                  <a:lnTo>
                    <a:pt x="4267200" y="1638300"/>
                  </a:lnTo>
                  <a:lnTo>
                    <a:pt x="0" y="1638300"/>
                  </a:lnTo>
                  <a:lnTo>
                    <a:pt x="0" y="0"/>
                  </a:lnTo>
                  <a:close/>
                </a:path>
              </a:pathLst>
            </a:custGeom>
            <a:blipFill>
              <a:blip r:embed="rId4"/>
              <a:stretch>
                <a:fillRect/>
              </a:stretch>
            </a:blipFill>
          </p:spPr>
          <p:txBody>
            <a:bodyPr/>
            <a:lstStyle/>
            <a:p>
              <a:endParaRPr lang="en-US"/>
            </a:p>
          </p:txBody>
        </p:sp>
      </p:grpSp>
      <p:grpSp>
        <p:nvGrpSpPr>
          <p:cNvPr id="8" name="Group 8"/>
          <p:cNvGrpSpPr/>
          <p:nvPr/>
        </p:nvGrpSpPr>
        <p:grpSpPr>
          <a:xfrm>
            <a:off x="4041105" y="3323656"/>
            <a:ext cx="1200150" cy="885825"/>
            <a:chOff x="0" y="0"/>
            <a:chExt cx="1600200" cy="1181100"/>
          </a:xfrm>
        </p:grpSpPr>
        <p:sp>
          <p:nvSpPr>
            <p:cNvPr id="9" name="Freeform 9"/>
            <p:cNvSpPr/>
            <p:nvPr/>
          </p:nvSpPr>
          <p:spPr>
            <a:xfrm>
              <a:off x="0" y="0"/>
              <a:ext cx="1600200" cy="1181100"/>
            </a:xfrm>
            <a:custGeom>
              <a:avLst/>
              <a:gdLst/>
              <a:ahLst/>
              <a:cxnLst/>
              <a:rect l="l" t="t" r="r" b="b"/>
              <a:pathLst>
                <a:path w="1600200" h="1181100">
                  <a:moveTo>
                    <a:pt x="0" y="0"/>
                  </a:moveTo>
                  <a:lnTo>
                    <a:pt x="1600200" y="0"/>
                  </a:lnTo>
                  <a:lnTo>
                    <a:pt x="1600200" y="1181100"/>
                  </a:lnTo>
                  <a:lnTo>
                    <a:pt x="0" y="1181100"/>
                  </a:lnTo>
                  <a:lnTo>
                    <a:pt x="0" y="0"/>
                  </a:lnTo>
                  <a:close/>
                </a:path>
              </a:pathLst>
            </a:custGeom>
            <a:blipFill>
              <a:blip r:embed="rId5"/>
              <a:stretch>
                <a:fillRect/>
              </a:stretch>
            </a:blipFill>
          </p:spPr>
          <p:txBody>
            <a:bodyPr/>
            <a:lstStyle/>
            <a:p>
              <a:endParaRPr lang="en-US"/>
            </a:p>
          </p:txBody>
        </p:sp>
      </p:grpSp>
      <p:grpSp>
        <p:nvGrpSpPr>
          <p:cNvPr id="10" name="Group 10"/>
          <p:cNvGrpSpPr/>
          <p:nvPr/>
        </p:nvGrpSpPr>
        <p:grpSpPr>
          <a:xfrm>
            <a:off x="10437019" y="7886700"/>
            <a:ext cx="6672262" cy="1871662"/>
            <a:chOff x="0" y="0"/>
            <a:chExt cx="8896350" cy="2495550"/>
          </a:xfrm>
        </p:grpSpPr>
        <p:sp>
          <p:nvSpPr>
            <p:cNvPr id="11" name="Freeform 11"/>
            <p:cNvSpPr/>
            <p:nvPr/>
          </p:nvSpPr>
          <p:spPr>
            <a:xfrm>
              <a:off x="28575" y="28575"/>
              <a:ext cx="8839200" cy="2438400"/>
            </a:xfrm>
            <a:custGeom>
              <a:avLst/>
              <a:gdLst/>
              <a:ahLst/>
              <a:cxnLst/>
              <a:rect l="l" t="t" r="r" b="b"/>
              <a:pathLst>
                <a:path w="8839200" h="2438400">
                  <a:moveTo>
                    <a:pt x="0" y="1219200"/>
                  </a:moveTo>
                  <a:cubicBezTo>
                    <a:pt x="0" y="545846"/>
                    <a:pt x="1978660" y="0"/>
                    <a:pt x="4419600" y="0"/>
                  </a:cubicBezTo>
                  <a:cubicBezTo>
                    <a:pt x="6860540" y="0"/>
                    <a:pt x="8839200" y="545846"/>
                    <a:pt x="8839200" y="1219200"/>
                  </a:cubicBezTo>
                  <a:cubicBezTo>
                    <a:pt x="8839200" y="1892554"/>
                    <a:pt x="6860540" y="2438400"/>
                    <a:pt x="4419600" y="2438400"/>
                  </a:cubicBezTo>
                  <a:cubicBezTo>
                    <a:pt x="1978660" y="2438400"/>
                    <a:pt x="0" y="1892554"/>
                    <a:pt x="0" y="1219200"/>
                  </a:cubicBezTo>
                  <a:close/>
                </a:path>
              </a:pathLst>
            </a:custGeom>
            <a:solidFill>
              <a:srgbClr val="FFFF00"/>
            </a:solidFill>
          </p:spPr>
          <p:txBody>
            <a:bodyPr/>
            <a:lstStyle/>
            <a:p>
              <a:endParaRPr lang="en-US"/>
            </a:p>
          </p:txBody>
        </p:sp>
        <p:sp>
          <p:nvSpPr>
            <p:cNvPr id="12" name="Freeform 12"/>
            <p:cNvSpPr/>
            <p:nvPr/>
          </p:nvSpPr>
          <p:spPr>
            <a:xfrm>
              <a:off x="0" y="0"/>
              <a:ext cx="8896350" cy="2495550"/>
            </a:xfrm>
            <a:custGeom>
              <a:avLst/>
              <a:gdLst/>
              <a:ahLst/>
              <a:cxnLst/>
              <a:rect l="l" t="t" r="r" b="b"/>
              <a:pathLst>
                <a:path w="8896350" h="2495550">
                  <a:moveTo>
                    <a:pt x="0" y="1247775"/>
                  </a:moveTo>
                  <a:lnTo>
                    <a:pt x="28575" y="1247775"/>
                  </a:lnTo>
                  <a:lnTo>
                    <a:pt x="0" y="1247775"/>
                  </a:lnTo>
                  <a:cubicBezTo>
                    <a:pt x="0" y="539115"/>
                    <a:pt x="2025142" y="0"/>
                    <a:pt x="4448175" y="0"/>
                  </a:cubicBezTo>
                  <a:cubicBezTo>
                    <a:pt x="6871208" y="0"/>
                    <a:pt x="8896350" y="539115"/>
                    <a:pt x="8896350" y="1247775"/>
                  </a:cubicBezTo>
                  <a:lnTo>
                    <a:pt x="8867775" y="1247775"/>
                  </a:lnTo>
                  <a:lnTo>
                    <a:pt x="8896350" y="1247775"/>
                  </a:lnTo>
                  <a:cubicBezTo>
                    <a:pt x="8896350" y="1956435"/>
                    <a:pt x="6871208" y="2495550"/>
                    <a:pt x="4448175" y="2495550"/>
                  </a:cubicBezTo>
                  <a:lnTo>
                    <a:pt x="4448175" y="2466975"/>
                  </a:lnTo>
                  <a:lnTo>
                    <a:pt x="4448175" y="2495550"/>
                  </a:lnTo>
                  <a:cubicBezTo>
                    <a:pt x="2025142" y="2495550"/>
                    <a:pt x="0" y="1956435"/>
                    <a:pt x="0" y="1247775"/>
                  </a:cubicBezTo>
                  <a:lnTo>
                    <a:pt x="28575" y="1247775"/>
                  </a:lnTo>
                  <a:lnTo>
                    <a:pt x="57150" y="1247775"/>
                  </a:lnTo>
                  <a:lnTo>
                    <a:pt x="28575" y="1247775"/>
                  </a:lnTo>
                  <a:lnTo>
                    <a:pt x="0" y="1247775"/>
                  </a:lnTo>
                  <a:moveTo>
                    <a:pt x="57150" y="1247775"/>
                  </a:moveTo>
                  <a:cubicBezTo>
                    <a:pt x="57150" y="1263523"/>
                    <a:pt x="44323" y="1276350"/>
                    <a:pt x="28575" y="1276350"/>
                  </a:cubicBezTo>
                  <a:cubicBezTo>
                    <a:pt x="12827" y="1276350"/>
                    <a:pt x="0" y="1263523"/>
                    <a:pt x="0" y="1247775"/>
                  </a:cubicBezTo>
                  <a:cubicBezTo>
                    <a:pt x="0" y="1232027"/>
                    <a:pt x="12827" y="1219200"/>
                    <a:pt x="28575" y="1219200"/>
                  </a:cubicBezTo>
                  <a:cubicBezTo>
                    <a:pt x="44323" y="1219200"/>
                    <a:pt x="57150" y="1232027"/>
                    <a:pt x="57150" y="1247775"/>
                  </a:cubicBezTo>
                  <a:cubicBezTo>
                    <a:pt x="57150" y="1885823"/>
                    <a:pt x="1989455" y="2438400"/>
                    <a:pt x="4448175" y="2438400"/>
                  </a:cubicBezTo>
                  <a:cubicBezTo>
                    <a:pt x="6906895" y="2438400"/>
                    <a:pt x="8839200" y="1885823"/>
                    <a:pt x="8839200" y="1247775"/>
                  </a:cubicBezTo>
                  <a:cubicBezTo>
                    <a:pt x="8839200" y="609727"/>
                    <a:pt x="6906895" y="57150"/>
                    <a:pt x="4448175" y="57150"/>
                  </a:cubicBezTo>
                  <a:lnTo>
                    <a:pt x="4448175" y="28575"/>
                  </a:lnTo>
                  <a:lnTo>
                    <a:pt x="4448175" y="57150"/>
                  </a:lnTo>
                  <a:cubicBezTo>
                    <a:pt x="1989455" y="57150"/>
                    <a:pt x="57150" y="609727"/>
                    <a:pt x="57150" y="1247775"/>
                  </a:cubicBezTo>
                  <a:close/>
                </a:path>
              </a:pathLst>
            </a:custGeom>
            <a:solidFill>
              <a:srgbClr val="3B3838"/>
            </a:solidFill>
          </p:spPr>
          <p:txBody>
            <a:bodyPr/>
            <a:lstStyle/>
            <a:p>
              <a:endParaRPr lang="en-US"/>
            </a:p>
          </p:txBody>
        </p:sp>
      </p:grpSp>
      <p:grpSp>
        <p:nvGrpSpPr>
          <p:cNvPr id="13" name="Group 13"/>
          <p:cNvGrpSpPr/>
          <p:nvPr/>
        </p:nvGrpSpPr>
        <p:grpSpPr>
          <a:xfrm>
            <a:off x="11037094" y="8303315"/>
            <a:ext cx="5072062" cy="1071562"/>
            <a:chOff x="0" y="0"/>
            <a:chExt cx="6762750" cy="1428750"/>
          </a:xfrm>
        </p:grpSpPr>
        <p:sp>
          <p:nvSpPr>
            <p:cNvPr id="14" name="Freeform 14"/>
            <p:cNvSpPr/>
            <p:nvPr/>
          </p:nvSpPr>
          <p:spPr>
            <a:xfrm>
              <a:off x="28575" y="28575"/>
              <a:ext cx="6705600" cy="1371600"/>
            </a:xfrm>
            <a:custGeom>
              <a:avLst/>
              <a:gdLst/>
              <a:ahLst/>
              <a:cxnLst/>
              <a:rect l="l" t="t" r="r" b="b"/>
              <a:pathLst>
                <a:path w="6705600" h="1371600">
                  <a:moveTo>
                    <a:pt x="0" y="685800"/>
                  </a:moveTo>
                  <a:cubicBezTo>
                    <a:pt x="0" y="307086"/>
                    <a:pt x="1501140" y="0"/>
                    <a:pt x="3352800" y="0"/>
                  </a:cubicBezTo>
                  <a:cubicBezTo>
                    <a:pt x="5204460" y="0"/>
                    <a:pt x="6705600" y="307086"/>
                    <a:pt x="6705600" y="685800"/>
                  </a:cubicBezTo>
                  <a:cubicBezTo>
                    <a:pt x="6705600" y="1064514"/>
                    <a:pt x="5204460" y="1371600"/>
                    <a:pt x="3352800" y="1371600"/>
                  </a:cubicBezTo>
                  <a:cubicBezTo>
                    <a:pt x="1501140" y="1371600"/>
                    <a:pt x="0" y="1064514"/>
                    <a:pt x="0" y="685800"/>
                  </a:cubicBezTo>
                  <a:close/>
                </a:path>
              </a:pathLst>
            </a:custGeom>
            <a:solidFill>
              <a:srgbClr val="00B050"/>
            </a:solidFill>
          </p:spPr>
          <p:txBody>
            <a:bodyPr/>
            <a:lstStyle/>
            <a:p>
              <a:endParaRPr lang="en-US"/>
            </a:p>
          </p:txBody>
        </p:sp>
        <p:sp>
          <p:nvSpPr>
            <p:cNvPr id="15" name="Freeform 15"/>
            <p:cNvSpPr/>
            <p:nvPr/>
          </p:nvSpPr>
          <p:spPr>
            <a:xfrm>
              <a:off x="0" y="0"/>
              <a:ext cx="6762750" cy="1428750"/>
            </a:xfrm>
            <a:custGeom>
              <a:avLst/>
              <a:gdLst/>
              <a:ahLst/>
              <a:cxnLst/>
              <a:rect l="l" t="t" r="r" b="b"/>
              <a:pathLst>
                <a:path w="6762750" h="1428750">
                  <a:moveTo>
                    <a:pt x="0" y="714375"/>
                  </a:moveTo>
                  <a:lnTo>
                    <a:pt x="28575" y="714375"/>
                  </a:lnTo>
                  <a:lnTo>
                    <a:pt x="0" y="714375"/>
                  </a:lnTo>
                  <a:cubicBezTo>
                    <a:pt x="0" y="299085"/>
                    <a:pt x="1552448" y="0"/>
                    <a:pt x="3381375" y="0"/>
                  </a:cubicBezTo>
                  <a:cubicBezTo>
                    <a:pt x="5210302" y="0"/>
                    <a:pt x="6762750" y="299085"/>
                    <a:pt x="6762750" y="714375"/>
                  </a:cubicBezTo>
                  <a:lnTo>
                    <a:pt x="6734175" y="714375"/>
                  </a:lnTo>
                  <a:lnTo>
                    <a:pt x="6762750" y="714375"/>
                  </a:lnTo>
                  <a:cubicBezTo>
                    <a:pt x="6762750" y="1129665"/>
                    <a:pt x="5210302" y="1428750"/>
                    <a:pt x="3381375" y="1428750"/>
                  </a:cubicBezTo>
                  <a:lnTo>
                    <a:pt x="3381375" y="1400175"/>
                  </a:lnTo>
                  <a:lnTo>
                    <a:pt x="3381375" y="1428750"/>
                  </a:lnTo>
                  <a:cubicBezTo>
                    <a:pt x="1552448" y="1428750"/>
                    <a:pt x="0" y="1129665"/>
                    <a:pt x="0" y="714375"/>
                  </a:cubicBezTo>
                  <a:lnTo>
                    <a:pt x="28575" y="714375"/>
                  </a:lnTo>
                  <a:lnTo>
                    <a:pt x="57150" y="714375"/>
                  </a:lnTo>
                  <a:lnTo>
                    <a:pt x="28575" y="714375"/>
                  </a:lnTo>
                  <a:lnTo>
                    <a:pt x="0" y="714375"/>
                  </a:lnTo>
                  <a:moveTo>
                    <a:pt x="57150" y="714375"/>
                  </a:moveTo>
                  <a:cubicBezTo>
                    <a:pt x="57150" y="730123"/>
                    <a:pt x="44323" y="742950"/>
                    <a:pt x="28575" y="742950"/>
                  </a:cubicBezTo>
                  <a:cubicBezTo>
                    <a:pt x="12827" y="742950"/>
                    <a:pt x="0" y="730123"/>
                    <a:pt x="0" y="714375"/>
                  </a:cubicBezTo>
                  <a:cubicBezTo>
                    <a:pt x="0" y="698627"/>
                    <a:pt x="12827" y="685800"/>
                    <a:pt x="28575" y="685800"/>
                  </a:cubicBezTo>
                  <a:cubicBezTo>
                    <a:pt x="44323" y="685800"/>
                    <a:pt x="57150" y="698627"/>
                    <a:pt x="57150" y="714375"/>
                  </a:cubicBezTo>
                  <a:cubicBezTo>
                    <a:pt x="57150" y="1056640"/>
                    <a:pt x="1506855" y="1371600"/>
                    <a:pt x="3381375" y="1371600"/>
                  </a:cubicBezTo>
                  <a:cubicBezTo>
                    <a:pt x="5255895" y="1371600"/>
                    <a:pt x="6705600" y="1056640"/>
                    <a:pt x="6705600" y="714375"/>
                  </a:cubicBezTo>
                  <a:cubicBezTo>
                    <a:pt x="6705600" y="372110"/>
                    <a:pt x="5255895" y="57150"/>
                    <a:pt x="3381375" y="57150"/>
                  </a:cubicBezTo>
                  <a:lnTo>
                    <a:pt x="3381375" y="28575"/>
                  </a:lnTo>
                  <a:lnTo>
                    <a:pt x="3381375" y="57150"/>
                  </a:lnTo>
                  <a:cubicBezTo>
                    <a:pt x="1506855" y="57150"/>
                    <a:pt x="57150" y="372110"/>
                    <a:pt x="57150" y="714375"/>
                  </a:cubicBezTo>
                  <a:close/>
                </a:path>
              </a:pathLst>
            </a:custGeom>
            <a:solidFill>
              <a:srgbClr val="3B3838"/>
            </a:solidFill>
          </p:spPr>
          <p:txBody>
            <a:bodyPr/>
            <a:lstStyle/>
            <a:p>
              <a:endParaRPr lang="en-US"/>
            </a:p>
          </p:txBody>
        </p:sp>
      </p:grpSp>
      <p:grpSp>
        <p:nvGrpSpPr>
          <p:cNvPr id="16" name="Group 16"/>
          <p:cNvGrpSpPr/>
          <p:nvPr/>
        </p:nvGrpSpPr>
        <p:grpSpPr>
          <a:xfrm>
            <a:off x="11722894" y="8531915"/>
            <a:ext cx="3128962" cy="614362"/>
            <a:chOff x="0" y="0"/>
            <a:chExt cx="4171950" cy="819150"/>
          </a:xfrm>
        </p:grpSpPr>
        <p:sp>
          <p:nvSpPr>
            <p:cNvPr id="17" name="Freeform 17"/>
            <p:cNvSpPr/>
            <p:nvPr/>
          </p:nvSpPr>
          <p:spPr>
            <a:xfrm>
              <a:off x="28575" y="28575"/>
              <a:ext cx="4114800" cy="762000"/>
            </a:xfrm>
            <a:custGeom>
              <a:avLst/>
              <a:gdLst/>
              <a:ahLst/>
              <a:cxnLst/>
              <a:rect l="l" t="t" r="r" b="b"/>
              <a:pathLst>
                <a:path w="4114800" h="762000">
                  <a:moveTo>
                    <a:pt x="0" y="381000"/>
                  </a:moveTo>
                  <a:cubicBezTo>
                    <a:pt x="0" y="170561"/>
                    <a:pt x="921131" y="0"/>
                    <a:pt x="2057400" y="0"/>
                  </a:cubicBezTo>
                  <a:cubicBezTo>
                    <a:pt x="3193669" y="0"/>
                    <a:pt x="4114800" y="170561"/>
                    <a:pt x="4114800" y="381000"/>
                  </a:cubicBezTo>
                  <a:cubicBezTo>
                    <a:pt x="4114800" y="591439"/>
                    <a:pt x="3193669" y="762000"/>
                    <a:pt x="2057400" y="762000"/>
                  </a:cubicBezTo>
                  <a:cubicBezTo>
                    <a:pt x="921131" y="762000"/>
                    <a:pt x="0" y="591439"/>
                    <a:pt x="0" y="381000"/>
                  </a:cubicBezTo>
                  <a:close/>
                </a:path>
              </a:pathLst>
            </a:custGeom>
            <a:solidFill>
              <a:srgbClr val="FFFFFF"/>
            </a:solidFill>
          </p:spPr>
          <p:txBody>
            <a:bodyPr/>
            <a:lstStyle/>
            <a:p>
              <a:endParaRPr lang="en-US"/>
            </a:p>
          </p:txBody>
        </p:sp>
        <p:sp>
          <p:nvSpPr>
            <p:cNvPr id="18" name="Freeform 18"/>
            <p:cNvSpPr/>
            <p:nvPr/>
          </p:nvSpPr>
          <p:spPr>
            <a:xfrm>
              <a:off x="0" y="0"/>
              <a:ext cx="4171950" cy="819150"/>
            </a:xfrm>
            <a:custGeom>
              <a:avLst/>
              <a:gdLst/>
              <a:ahLst/>
              <a:cxnLst/>
              <a:rect l="l" t="t" r="r" b="b"/>
              <a:pathLst>
                <a:path w="4171950" h="819150">
                  <a:moveTo>
                    <a:pt x="0" y="409575"/>
                  </a:moveTo>
                  <a:lnTo>
                    <a:pt x="28575" y="409575"/>
                  </a:lnTo>
                  <a:lnTo>
                    <a:pt x="0" y="409575"/>
                  </a:lnTo>
                  <a:cubicBezTo>
                    <a:pt x="0" y="162306"/>
                    <a:pt x="973963" y="0"/>
                    <a:pt x="2085975" y="0"/>
                  </a:cubicBezTo>
                  <a:lnTo>
                    <a:pt x="2085975" y="28575"/>
                  </a:lnTo>
                  <a:lnTo>
                    <a:pt x="2085975" y="57150"/>
                  </a:lnTo>
                  <a:lnTo>
                    <a:pt x="2085975" y="28575"/>
                  </a:lnTo>
                  <a:lnTo>
                    <a:pt x="2085975" y="0"/>
                  </a:lnTo>
                  <a:cubicBezTo>
                    <a:pt x="3197987" y="0"/>
                    <a:pt x="4171950" y="162306"/>
                    <a:pt x="4171950" y="409575"/>
                  </a:cubicBezTo>
                  <a:cubicBezTo>
                    <a:pt x="4171950" y="656844"/>
                    <a:pt x="3197987" y="819150"/>
                    <a:pt x="2085975" y="819150"/>
                  </a:cubicBezTo>
                  <a:lnTo>
                    <a:pt x="2085975" y="790575"/>
                  </a:lnTo>
                  <a:lnTo>
                    <a:pt x="2085975" y="819150"/>
                  </a:lnTo>
                  <a:cubicBezTo>
                    <a:pt x="973963" y="819150"/>
                    <a:pt x="0" y="656844"/>
                    <a:pt x="0" y="409575"/>
                  </a:cubicBezTo>
                  <a:lnTo>
                    <a:pt x="28575" y="409575"/>
                  </a:lnTo>
                  <a:lnTo>
                    <a:pt x="57150" y="409575"/>
                  </a:lnTo>
                  <a:lnTo>
                    <a:pt x="28575" y="409575"/>
                  </a:lnTo>
                  <a:lnTo>
                    <a:pt x="0" y="409575"/>
                  </a:lnTo>
                  <a:moveTo>
                    <a:pt x="57150" y="409575"/>
                  </a:moveTo>
                  <a:cubicBezTo>
                    <a:pt x="57150" y="425323"/>
                    <a:pt x="44323" y="438150"/>
                    <a:pt x="28575" y="438150"/>
                  </a:cubicBezTo>
                  <a:cubicBezTo>
                    <a:pt x="12827" y="438150"/>
                    <a:pt x="0" y="425323"/>
                    <a:pt x="0" y="409575"/>
                  </a:cubicBezTo>
                  <a:cubicBezTo>
                    <a:pt x="0" y="393827"/>
                    <a:pt x="12827" y="381000"/>
                    <a:pt x="28575" y="381000"/>
                  </a:cubicBezTo>
                  <a:cubicBezTo>
                    <a:pt x="44323" y="381000"/>
                    <a:pt x="57150" y="393827"/>
                    <a:pt x="57150" y="409575"/>
                  </a:cubicBezTo>
                  <a:cubicBezTo>
                    <a:pt x="57150" y="583184"/>
                    <a:pt x="925449" y="762000"/>
                    <a:pt x="2085975" y="762000"/>
                  </a:cubicBezTo>
                  <a:cubicBezTo>
                    <a:pt x="3246501" y="762000"/>
                    <a:pt x="4114800" y="583184"/>
                    <a:pt x="4114800" y="409575"/>
                  </a:cubicBezTo>
                  <a:lnTo>
                    <a:pt x="4143375" y="409575"/>
                  </a:lnTo>
                  <a:lnTo>
                    <a:pt x="4114800" y="409575"/>
                  </a:lnTo>
                  <a:cubicBezTo>
                    <a:pt x="4114800" y="235966"/>
                    <a:pt x="3246501" y="57150"/>
                    <a:pt x="2085975" y="57150"/>
                  </a:cubicBezTo>
                  <a:cubicBezTo>
                    <a:pt x="2070227" y="57150"/>
                    <a:pt x="2057400" y="44323"/>
                    <a:pt x="2057400" y="28575"/>
                  </a:cubicBezTo>
                  <a:cubicBezTo>
                    <a:pt x="2057400" y="12827"/>
                    <a:pt x="2070227" y="0"/>
                    <a:pt x="2085975" y="0"/>
                  </a:cubicBezTo>
                  <a:cubicBezTo>
                    <a:pt x="2101723" y="0"/>
                    <a:pt x="2114550" y="12827"/>
                    <a:pt x="2114550" y="28575"/>
                  </a:cubicBezTo>
                  <a:cubicBezTo>
                    <a:pt x="2114550" y="44323"/>
                    <a:pt x="2101723" y="57150"/>
                    <a:pt x="2085975" y="57150"/>
                  </a:cubicBezTo>
                  <a:cubicBezTo>
                    <a:pt x="925449" y="57150"/>
                    <a:pt x="57150" y="235966"/>
                    <a:pt x="57150" y="409575"/>
                  </a:cubicBezTo>
                  <a:close/>
                </a:path>
              </a:pathLst>
            </a:custGeom>
            <a:solidFill>
              <a:srgbClr val="3B3838"/>
            </a:solidFill>
          </p:spPr>
          <p:txBody>
            <a:bodyPr/>
            <a:lstStyle/>
            <a:p>
              <a:endParaRPr lang="en-US"/>
            </a:p>
          </p:txBody>
        </p:sp>
      </p:grpSp>
      <p:grpSp>
        <p:nvGrpSpPr>
          <p:cNvPr id="19" name="Group 19"/>
          <p:cNvGrpSpPr/>
          <p:nvPr/>
        </p:nvGrpSpPr>
        <p:grpSpPr>
          <a:xfrm>
            <a:off x="12651581" y="8660502"/>
            <a:ext cx="1157288" cy="357188"/>
            <a:chOff x="0" y="0"/>
            <a:chExt cx="1543050" cy="476250"/>
          </a:xfrm>
        </p:grpSpPr>
        <p:sp>
          <p:nvSpPr>
            <p:cNvPr id="20" name="Freeform 20"/>
            <p:cNvSpPr/>
            <p:nvPr/>
          </p:nvSpPr>
          <p:spPr>
            <a:xfrm>
              <a:off x="9525" y="9525"/>
              <a:ext cx="1524000" cy="457200"/>
            </a:xfrm>
            <a:custGeom>
              <a:avLst/>
              <a:gdLst/>
              <a:ahLst/>
              <a:cxnLst/>
              <a:rect l="l" t="t" r="r" b="b"/>
              <a:pathLst>
                <a:path w="1524000" h="457200">
                  <a:moveTo>
                    <a:pt x="0" y="228600"/>
                  </a:moveTo>
                  <a:cubicBezTo>
                    <a:pt x="0" y="102362"/>
                    <a:pt x="341122" y="0"/>
                    <a:pt x="762000" y="0"/>
                  </a:cubicBezTo>
                  <a:cubicBezTo>
                    <a:pt x="1182878" y="0"/>
                    <a:pt x="1524000" y="102362"/>
                    <a:pt x="1524000" y="228600"/>
                  </a:cubicBezTo>
                  <a:cubicBezTo>
                    <a:pt x="1524000" y="354838"/>
                    <a:pt x="1182878" y="457200"/>
                    <a:pt x="762000" y="457200"/>
                  </a:cubicBezTo>
                  <a:cubicBezTo>
                    <a:pt x="341122" y="457200"/>
                    <a:pt x="0" y="354838"/>
                    <a:pt x="0" y="228600"/>
                  </a:cubicBezTo>
                  <a:close/>
                </a:path>
              </a:pathLst>
            </a:custGeom>
            <a:solidFill>
              <a:srgbClr val="FF0000"/>
            </a:solidFill>
          </p:spPr>
          <p:txBody>
            <a:bodyPr/>
            <a:lstStyle/>
            <a:p>
              <a:endParaRPr lang="en-US"/>
            </a:p>
          </p:txBody>
        </p:sp>
        <p:sp>
          <p:nvSpPr>
            <p:cNvPr id="21" name="Freeform 21"/>
            <p:cNvSpPr/>
            <p:nvPr/>
          </p:nvSpPr>
          <p:spPr>
            <a:xfrm>
              <a:off x="0" y="0"/>
              <a:ext cx="1543050" cy="476250"/>
            </a:xfrm>
            <a:custGeom>
              <a:avLst/>
              <a:gdLst/>
              <a:ahLst/>
              <a:cxnLst/>
              <a:rect l="l" t="t" r="r" b="b"/>
              <a:pathLst>
                <a:path w="1543050" h="476250">
                  <a:moveTo>
                    <a:pt x="0" y="238125"/>
                  </a:moveTo>
                  <a:lnTo>
                    <a:pt x="9525" y="238125"/>
                  </a:lnTo>
                  <a:lnTo>
                    <a:pt x="0" y="238125"/>
                  </a:lnTo>
                  <a:cubicBezTo>
                    <a:pt x="0" y="100203"/>
                    <a:pt x="356108" y="0"/>
                    <a:pt x="771525" y="0"/>
                  </a:cubicBezTo>
                  <a:cubicBezTo>
                    <a:pt x="1186942" y="0"/>
                    <a:pt x="1543050" y="100203"/>
                    <a:pt x="1543050" y="238125"/>
                  </a:cubicBezTo>
                  <a:lnTo>
                    <a:pt x="1533525" y="238125"/>
                  </a:lnTo>
                  <a:lnTo>
                    <a:pt x="1543050" y="238125"/>
                  </a:lnTo>
                  <a:cubicBezTo>
                    <a:pt x="1543050" y="376047"/>
                    <a:pt x="1186942" y="476250"/>
                    <a:pt x="771525" y="476250"/>
                  </a:cubicBezTo>
                  <a:lnTo>
                    <a:pt x="771525" y="466725"/>
                  </a:lnTo>
                  <a:lnTo>
                    <a:pt x="771525" y="476250"/>
                  </a:lnTo>
                  <a:cubicBezTo>
                    <a:pt x="356108" y="476250"/>
                    <a:pt x="0" y="376047"/>
                    <a:pt x="0" y="238125"/>
                  </a:cubicBezTo>
                  <a:lnTo>
                    <a:pt x="9525" y="238125"/>
                  </a:lnTo>
                  <a:lnTo>
                    <a:pt x="19050" y="238125"/>
                  </a:lnTo>
                  <a:lnTo>
                    <a:pt x="9525" y="238125"/>
                  </a:lnTo>
                  <a:lnTo>
                    <a:pt x="0" y="238125"/>
                  </a:lnTo>
                  <a:moveTo>
                    <a:pt x="19050" y="238125"/>
                  </a:moveTo>
                  <a:cubicBezTo>
                    <a:pt x="19050" y="243332"/>
                    <a:pt x="14732" y="247650"/>
                    <a:pt x="9525" y="247650"/>
                  </a:cubicBezTo>
                  <a:cubicBezTo>
                    <a:pt x="4318" y="247650"/>
                    <a:pt x="0" y="243332"/>
                    <a:pt x="0" y="238125"/>
                  </a:cubicBezTo>
                  <a:cubicBezTo>
                    <a:pt x="0" y="232918"/>
                    <a:pt x="4318" y="228600"/>
                    <a:pt x="9525" y="228600"/>
                  </a:cubicBezTo>
                  <a:cubicBezTo>
                    <a:pt x="14732" y="228600"/>
                    <a:pt x="19050" y="232918"/>
                    <a:pt x="19050" y="238125"/>
                  </a:cubicBezTo>
                  <a:cubicBezTo>
                    <a:pt x="19050" y="352806"/>
                    <a:pt x="345313" y="457200"/>
                    <a:pt x="771525" y="457200"/>
                  </a:cubicBezTo>
                  <a:cubicBezTo>
                    <a:pt x="1197737" y="457200"/>
                    <a:pt x="1524000" y="352806"/>
                    <a:pt x="1524000" y="238125"/>
                  </a:cubicBezTo>
                  <a:cubicBezTo>
                    <a:pt x="1524000" y="123444"/>
                    <a:pt x="1197737" y="19050"/>
                    <a:pt x="771525" y="19050"/>
                  </a:cubicBezTo>
                  <a:lnTo>
                    <a:pt x="771525" y="9525"/>
                  </a:lnTo>
                  <a:lnTo>
                    <a:pt x="771525" y="19050"/>
                  </a:lnTo>
                  <a:cubicBezTo>
                    <a:pt x="345313" y="19050"/>
                    <a:pt x="19050" y="123444"/>
                    <a:pt x="19050" y="238125"/>
                  </a:cubicBezTo>
                  <a:close/>
                </a:path>
              </a:pathLst>
            </a:custGeom>
            <a:solidFill>
              <a:srgbClr val="000000"/>
            </a:solidFill>
          </p:spPr>
          <p:txBody>
            <a:bodyPr/>
            <a:lstStyle/>
            <a:p>
              <a:endParaRPr lang="en-US"/>
            </a:p>
          </p:txBody>
        </p:sp>
      </p:grpSp>
      <p:grpSp>
        <p:nvGrpSpPr>
          <p:cNvPr id="22" name="Group 22"/>
          <p:cNvGrpSpPr/>
          <p:nvPr/>
        </p:nvGrpSpPr>
        <p:grpSpPr>
          <a:xfrm>
            <a:off x="10479881" y="6603102"/>
            <a:ext cx="14288" cy="2414588"/>
            <a:chOff x="0" y="0"/>
            <a:chExt cx="19050" cy="3219450"/>
          </a:xfrm>
        </p:grpSpPr>
        <p:sp>
          <p:nvSpPr>
            <p:cNvPr id="23" name="Freeform 23"/>
            <p:cNvSpPr/>
            <p:nvPr/>
          </p:nvSpPr>
          <p:spPr>
            <a:xfrm>
              <a:off x="0" y="9525"/>
              <a:ext cx="19050" cy="3124200"/>
            </a:xfrm>
            <a:custGeom>
              <a:avLst/>
              <a:gdLst/>
              <a:ahLst/>
              <a:cxnLst/>
              <a:rect l="l" t="t" r="r" b="b"/>
              <a:pathLst>
                <a:path w="19050" h="3124200">
                  <a:moveTo>
                    <a:pt x="19050" y="133350"/>
                  </a:moveTo>
                  <a:lnTo>
                    <a:pt x="19050" y="190500"/>
                  </a:lnTo>
                  <a:lnTo>
                    <a:pt x="0" y="190500"/>
                  </a:lnTo>
                  <a:lnTo>
                    <a:pt x="0" y="133350"/>
                  </a:lnTo>
                  <a:close/>
                  <a:moveTo>
                    <a:pt x="0" y="266700"/>
                  </a:moveTo>
                  <a:lnTo>
                    <a:pt x="0" y="323850"/>
                  </a:lnTo>
                  <a:lnTo>
                    <a:pt x="0" y="266700"/>
                  </a:lnTo>
                  <a:close/>
                  <a:moveTo>
                    <a:pt x="0" y="400050"/>
                  </a:moveTo>
                  <a:lnTo>
                    <a:pt x="0" y="457200"/>
                  </a:lnTo>
                  <a:lnTo>
                    <a:pt x="0" y="400050"/>
                  </a:lnTo>
                  <a:close/>
                  <a:moveTo>
                    <a:pt x="0" y="533400"/>
                  </a:moveTo>
                  <a:lnTo>
                    <a:pt x="0" y="590550"/>
                  </a:lnTo>
                  <a:lnTo>
                    <a:pt x="0" y="533400"/>
                  </a:lnTo>
                  <a:close/>
                  <a:moveTo>
                    <a:pt x="0" y="666750"/>
                  </a:moveTo>
                  <a:lnTo>
                    <a:pt x="0" y="723900"/>
                  </a:lnTo>
                  <a:lnTo>
                    <a:pt x="0" y="666750"/>
                  </a:lnTo>
                  <a:close/>
                  <a:moveTo>
                    <a:pt x="0" y="800100"/>
                  </a:moveTo>
                  <a:lnTo>
                    <a:pt x="0" y="857250"/>
                  </a:lnTo>
                  <a:lnTo>
                    <a:pt x="0" y="800100"/>
                  </a:lnTo>
                  <a:close/>
                  <a:moveTo>
                    <a:pt x="0" y="933450"/>
                  </a:moveTo>
                  <a:lnTo>
                    <a:pt x="0" y="990600"/>
                  </a:lnTo>
                  <a:lnTo>
                    <a:pt x="0" y="933450"/>
                  </a:lnTo>
                  <a:close/>
                  <a:moveTo>
                    <a:pt x="0" y="1066800"/>
                  </a:moveTo>
                  <a:lnTo>
                    <a:pt x="0" y="1123950"/>
                  </a:lnTo>
                  <a:lnTo>
                    <a:pt x="0" y="1066800"/>
                  </a:lnTo>
                  <a:close/>
                  <a:moveTo>
                    <a:pt x="0" y="1200150"/>
                  </a:moveTo>
                  <a:lnTo>
                    <a:pt x="0" y="1257300"/>
                  </a:lnTo>
                  <a:lnTo>
                    <a:pt x="0" y="1200150"/>
                  </a:lnTo>
                  <a:close/>
                  <a:moveTo>
                    <a:pt x="0" y="1333500"/>
                  </a:moveTo>
                  <a:lnTo>
                    <a:pt x="0" y="1390650"/>
                  </a:lnTo>
                  <a:lnTo>
                    <a:pt x="0" y="1333500"/>
                  </a:lnTo>
                  <a:close/>
                  <a:moveTo>
                    <a:pt x="0" y="1466850"/>
                  </a:moveTo>
                  <a:lnTo>
                    <a:pt x="0" y="1524000"/>
                  </a:lnTo>
                  <a:lnTo>
                    <a:pt x="0" y="1466850"/>
                  </a:lnTo>
                  <a:close/>
                  <a:moveTo>
                    <a:pt x="0" y="1600200"/>
                  </a:moveTo>
                  <a:lnTo>
                    <a:pt x="0" y="1657350"/>
                  </a:lnTo>
                  <a:lnTo>
                    <a:pt x="0" y="1600200"/>
                  </a:lnTo>
                  <a:close/>
                  <a:moveTo>
                    <a:pt x="0" y="1733550"/>
                  </a:moveTo>
                  <a:lnTo>
                    <a:pt x="0" y="1790700"/>
                  </a:lnTo>
                  <a:lnTo>
                    <a:pt x="0" y="1733550"/>
                  </a:lnTo>
                  <a:close/>
                  <a:moveTo>
                    <a:pt x="0" y="1866900"/>
                  </a:moveTo>
                  <a:lnTo>
                    <a:pt x="0" y="1924050"/>
                  </a:lnTo>
                  <a:lnTo>
                    <a:pt x="0" y="1866900"/>
                  </a:lnTo>
                  <a:close/>
                  <a:moveTo>
                    <a:pt x="0" y="2000250"/>
                  </a:moveTo>
                  <a:lnTo>
                    <a:pt x="0" y="2057400"/>
                  </a:lnTo>
                  <a:lnTo>
                    <a:pt x="0" y="2000250"/>
                  </a:lnTo>
                  <a:close/>
                  <a:moveTo>
                    <a:pt x="0" y="2133600"/>
                  </a:moveTo>
                  <a:lnTo>
                    <a:pt x="0" y="2190750"/>
                  </a:lnTo>
                  <a:lnTo>
                    <a:pt x="0" y="2133600"/>
                  </a:lnTo>
                  <a:close/>
                  <a:moveTo>
                    <a:pt x="0" y="2266950"/>
                  </a:moveTo>
                  <a:lnTo>
                    <a:pt x="0" y="2324100"/>
                  </a:lnTo>
                  <a:lnTo>
                    <a:pt x="0" y="2266950"/>
                  </a:lnTo>
                  <a:close/>
                  <a:moveTo>
                    <a:pt x="0" y="2400300"/>
                  </a:moveTo>
                  <a:lnTo>
                    <a:pt x="0" y="2457450"/>
                  </a:lnTo>
                  <a:lnTo>
                    <a:pt x="0" y="2400300"/>
                  </a:lnTo>
                  <a:close/>
                  <a:moveTo>
                    <a:pt x="0" y="2533650"/>
                  </a:moveTo>
                  <a:lnTo>
                    <a:pt x="0" y="2590800"/>
                  </a:lnTo>
                  <a:lnTo>
                    <a:pt x="0" y="2533650"/>
                  </a:lnTo>
                  <a:close/>
                  <a:moveTo>
                    <a:pt x="0" y="2667000"/>
                  </a:moveTo>
                  <a:lnTo>
                    <a:pt x="0" y="2724150"/>
                  </a:lnTo>
                  <a:lnTo>
                    <a:pt x="0" y="2667000"/>
                  </a:lnTo>
                  <a:close/>
                  <a:moveTo>
                    <a:pt x="0" y="2800350"/>
                  </a:moveTo>
                  <a:lnTo>
                    <a:pt x="0" y="2857500"/>
                  </a:lnTo>
                  <a:lnTo>
                    <a:pt x="0" y="2800350"/>
                  </a:lnTo>
                  <a:close/>
                  <a:moveTo>
                    <a:pt x="0" y="2933700"/>
                  </a:moveTo>
                  <a:lnTo>
                    <a:pt x="0" y="2990850"/>
                  </a:lnTo>
                  <a:lnTo>
                    <a:pt x="0" y="2933700"/>
                  </a:lnTo>
                  <a:close/>
                  <a:moveTo>
                    <a:pt x="0" y="3067050"/>
                  </a:moveTo>
                  <a:lnTo>
                    <a:pt x="0" y="3124200"/>
                  </a:lnTo>
                  <a:lnTo>
                    <a:pt x="0" y="3067050"/>
                  </a:lnTo>
                  <a:close/>
                  <a:moveTo>
                    <a:pt x="19050" y="0"/>
                  </a:moveTo>
                  <a:lnTo>
                    <a:pt x="19050" y="57150"/>
                  </a:lnTo>
                  <a:lnTo>
                    <a:pt x="0" y="57150"/>
                  </a:lnTo>
                  <a:lnTo>
                    <a:pt x="0" y="0"/>
                  </a:lnTo>
                  <a:close/>
                </a:path>
              </a:pathLst>
            </a:custGeom>
            <a:solidFill>
              <a:srgbClr val="000000"/>
            </a:solidFill>
          </p:spPr>
          <p:txBody>
            <a:bodyPr/>
            <a:lstStyle/>
            <a:p>
              <a:endParaRPr lang="en-US"/>
            </a:p>
          </p:txBody>
        </p:sp>
      </p:grpSp>
      <p:grpSp>
        <p:nvGrpSpPr>
          <p:cNvPr id="24" name="Group 24"/>
          <p:cNvGrpSpPr/>
          <p:nvPr/>
        </p:nvGrpSpPr>
        <p:grpSpPr>
          <a:xfrm>
            <a:off x="17109281" y="6603102"/>
            <a:ext cx="14288" cy="2414588"/>
            <a:chOff x="0" y="0"/>
            <a:chExt cx="19050" cy="3219450"/>
          </a:xfrm>
        </p:grpSpPr>
        <p:sp>
          <p:nvSpPr>
            <p:cNvPr id="25" name="Freeform 25"/>
            <p:cNvSpPr/>
            <p:nvPr/>
          </p:nvSpPr>
          <p:spPr>
            <a:xfrm>
              <a:off x="0" y="9525"/>
              <a:ext cx="19050" cy="3124200"/>
            </a:xfrm>
            <a:custGeom>
              <a:avLst/>
              <a:gdLst/>
              <a:ahLst/>
              <a:cxnLst/>
              <a:rect l="l" t="t" r="r" b="b"/>
              <a:pathLst>
                <a:path w="19050" h="3124200">
                  <a:moveTo>
                    <a:pt x="19050" y="133350"/>
                  </a:moveTo>
                  <a:lnTo>
                    <a:pt x="19050" y="190500"/>
                  </a:lnTo>
                  <a:lnTo>
                    <a:pt x="0" y="190500"/>
                  </a:lnTo>
                  <a:lnTo>
                    <a:pt x="0" y="133350"/>
                  </a:lnTo>
                  <a:close/>
                  <a:moveTo>
                    <a:pt x="0" y="266700"/>
                  </a:moveTo>
                  <a:lnTo>
                    <a:pt x="0" y="323850"/>
                  </a:lnTo>
                  <a:lnTo>
                    <a:pt x="0" y="266700"/>
                  </a:lnTo>
                  <a:close/>
                  <a:moveTo>
                    <a:pt x="0" y="400050"/>
                  </a:moveTo>
                  <a:lnTo>
                    <a:pt x="0" y="457200"/>
                  </a:lnTo>
                  <a:lnTo>
                    <a:pt x="0" y="400050"/>
                  </a:lnTo>
                  <a:close/>
                  <a:moveTo>
                    <a:pt x="0" y="533400"/>
                  </a:moveTo>
                  <a:lnTo>
                    <a:pt x="0" y="590550"/>
                  </a:lnTo>
                  <a:lnTo>
                    <a:pt x="0" y="533400"/>
                  </a:lnTo>
                  <a:close/>
                  <a:moveTo>
                    <a:pt x="0" y="666750"/>
                  </a:moveTo>
                  <a:lnTo>
                    <a:pt x="0" y="723900"/>
                  </a:lnTo>
                  <a:lnTo>
                    <a:pt x="0" y="666750"/>
                  </a:lnTo>
                  <a:close/>
                  <a:moveTo>
                    <a:pt x="0" y="800100"/>
                  </a:moveTo>
                  <a:lnTo>
                    <a:pt x="0" y="857250"/>
                  </a:lnTo>
                  <a:lnTo>
                    <a:pt x="0" y="800100"/>
                  </a:lnTo>
                  <a:close/>
                  <a:moveTo>
                    <a:pt x="0" y="933450"/>
                  </a:moveTo>
                  <a:lnTo>
                    <a:pt x="0" y="990600"/>
                  </a:lnTo>
                  <a:lnTo>
                    <a:pt x="0" y="933450"/>
                  </a:lnTo>
                  <a:close/>
                  <a:moveTo>
                    <a:pt x="0" y="1066800"/>
                  </a:moveTo>
                  <a:lnTo>
                    <a:pt x="0" y="1123950"/>
                  </a:lnTo>
                  <a:lnTo>
                    <a:pt x="0" y="1066800"/>
                  </a:lnTo>
                  <a:close/>
                  <a:moveTo>
                    <a:pt x="0" y="1200150"/>
                  </a:moveTo>
                  <a:lnTo>
                    <a:pt x="0" y="1257300"/>
                  </a:lnTo>
                  <a:lnTo>
                    <a:pt x="0" y="1200150"/>
                  </a:lnTo>
                  <a:close/>
                  <a:moveTo>
                    <a:pt x="0" y="1333500"/>
                  </a:moveTo>
                  <a:lnTo>
                    <a:pt x="0" y="1390650"/>
                  </a:lnTo>
                  <a:lnTo>
                    <a:pt x="0" y="1333500"/>
                  </a:lnTo>
                  <a:close/>
                  <a:moveTo>
                    <a:pt x="0" y="1466850"/>
                  </a:moveTo>
                  <a:lnTo>
                    <a:pt x="0" y="1524000"/>
                  </a:lnTo>
                  <a:lnTo>
                    <a:pt x="0" y="1466850"/>
                  </a:lnTo>
                  <a:close/>
                  <a:moveTo>
                    <a:pt x="0" y="1600200"/>
                  </a:moveTo>
                  <a:lnTo>
                    <a:pt x="0" y="1657350"/>
                  </a:lnTo>
                  <a:lnTo>
                    <a:pt x="0" y="1600200"/>
                  </a:lnTo>
                  <a:close/>
                  <a:moveTo>
                    <a:pt x="0" y="1733550"/>
                  </a:moveTo>
                  <a:lnTo>
                    <a:pt x="0" y="1790700"/>
                  </a:lnTo>
                  <a:lnTo>
                    <a:pt x="0" y="1733550"/>
                  </a:lnTo>
                  <a:close/>
                  <a:moveTo>
                    <a:pt x="0" y="1866900"/>
                  </a:moveTo>
                  <a:lnTo>
                    <a:pt x="0" y="1924050"/>
                  </a:lnTo>
                  <a:lnTo>
                    <a:pt x="0" y="1866900"/>
                  </a:lnTo>
                  <a:close/>
                  <a:moveTo>
                    <a:pt x="0" y="2000250"/>
                  </a:moveTo>
                  <a:lnTo>
                    <a:pt x="0" y="2057400"/>
                  </a:lnTo>
                  <a:lnTo>
                    <a:pt x="0" y="2000250"/>
                  </a:lnTo>
                  <a:close/>
                  <a:moveTo>
                    <a:pt x="0" y="2133600"/>
                  </a:moveTo>
                  <a:lnTo>
                    <a:pt x="0" y="2190750"/>
                  </a:lnTo>
                  <a:lnTo>
                    <a:pt x="0" y="2133600"/>
                  </a:lnTo>
                  <a:close/>
                  <a:moveTo>
                    <a:pt x="0" y="2266950"/>
                  </a:moveTo>
                  <a:lnTo>
                    <a:pt x="0" y="2324100"/>
                  </a:lnTo>
                  <a:lnTo>
                    <a:pt x="0" y="2266950"/>
                  </a:lnTo>
                  <a:close/>
                  <a:moveTo>
                    <a:pt x="0" y="2400300"/>
                  </a:moveTo>
                  <a:lnTo>
                    <a:pt x="0" y="2457450"/>
                  </a:lnTo>
                  <a:lnTo>
                    <a:pt x="0" y="2400300"/>
                  </a:lnTo>
                  <a:close/>
                  <a:moveTo>
                    <a:pt x="0" y="2533650"/>
                  </a:moveTo>
                  <a:lnTo>
                    <a:pt x="0" y="2590800"/>
                  </a:lnTo>
                  <a:lnTo>
                    <a:pt x="0" y="2533650"/>
                  </a:lnTo>
                  <a:close/>
                  <a:moveTo>
                    <a:pt x="0" y="2667000"/>
                  </a:moveTo>
                  <a:lnTo>
                    <a:pt x="0" y="2724150"/>
                  </a:lnTo>
                  <a:lnTo>
                    <a:pt x="0" y="2667000"/>
                  </a:lnTo>
                  <a:close/>
                  <a:moveTo>
                    <a:pt x="0" y="2800350"/>
                  </a:moveTo>
                  <a:lnTo>
                    <a:pt x="0" y="2857500"/>
                  </a:lnTo>
                  <a:lnTo>
                    <a:pt x="0" y="2800350"/>
                  </a:lnTo>
                  <a:close/>
                  <a:moveTo>
                    <a:pt x="0" y="2933700"/>
                  </a:moveTo>
                  <a:lnTo>
                    <a:pt x="0" y="2990850"/>
                  </a:lnTo>
                  <a:lnTo>
                    <a:pt x="0" y="2933700"/>
                  </a:lnTo>
                  <a:close/>
                  <a:moveTo>
                    <a:pt x="0" y="3067050"/>
                  </a:moveTo>
                  <a:lnTo>
                    <a:pt x="0" y="3124200"/>
                  </a:lnTo>
                  <a:lnTo>
                    <a:pt x="0" y="3067050"/>
                  </a:lnTo>
                  <a:close/>
                  <a:moveTo>
                    <a:pt x="19050" y="0"/>
                  </a:moveTo>
                  <a:lnTo>
                    <a:pt x="19050" y="57150"/>
                  </a:lnTo>
                  <a:lnTo>
                    <a:pt x="0" y="57150"/>
                  </a:lnTo>
                  <a:lnTo>
                    <a:pt x="0" y="0"/>
                  </a:lnTo>
                  <a:close/>
                </a:path>
              </a:pathLst>
            </a:custGeom>
            <a:solidFill>
              <a:srgbClr val="000000"/>
            </a:solidFill>
          </p:spPr>
          <p:txBody>
            <a:bodyPr/>
            <a:lstStyle/>
            <a:p>
              <a:endParaRPr lang="en-US"/>
            </a:p>
          </p:txBody>
        </p:sp>
      </p:grpSp>
      <p:grpSp>
        <p:nvGrpSpPr>
          <p:cNvPr id="26" name="Group 26"/>
          <p:cNvGrpSpPr/>
          <p:nvPr/>
        </p:nvGrpSpPr>
        <p:grpSpPr>
          <a:xfrm>
            <a:off x="11051381" y="5345802"/>
            <a:ext cx="4929188" cy="14288"/>
            <a:chOff x="0" y="0"/>
            <a:chExt cx="6572250" cy="19050"/>
          </a:xfrm>
        </p:grpSpPr>
        <p:sp>
          <p:nvSpPr>
            <p:cNvPr id="27" name="Freeform 27"/>
            <p:cNvSpPr/>
            <p:nvPr/>
          </p:nvSpPr>
          <p:spPr>
            <a:xfrm>
              <a:off x="9525" y="0"/>
              <a:ext cx="6553200" cy="19050"/>
            </a:xfrm>
            <a:custGeom>
              <a:avLst/>
              <a:gdLst/>
              <a:ahLst/>
              <a:cxnLst/>
              <a:rect l="l" t="t" r="r" b="b"/>
              <a:pathLst>
                <a:path w="6553200" h="19050">
                  <a:moveTo>
                    <a:pt x="133350" y="0"/>
                  </a:moveTo>
                  <a:lnTo>
                    <a:pt x="190500" y="0"/>
                  </a:lnTo>
                  <a:lnTo>
                    <a:pt x="190500" y="19050"/>
                  </a:lnTo>
                  <a:lnTo>
                    <a:pt x="133350" y="19050"/>
                  </a:lnTo>
                  <a:close/>
                  <a:moveTo>
                    <a:pt x="266700" y="19050"/>
                  </a:moveTo>
                  <a:lnTo>
                    <a:pt x="323850" y="19050"/>
                  </a:lnTo>
                  <a:lnTo>
                    <a:pt x="266700" y="19050"/>
                  </a:lnTo>
                  <a:close/>
                  <a:moveTo>
                    <a:pt x="400050" y="19050"/>
                  </a:moveTo>
                  <a:lnTo>
                    <a:pt x="457200" y="19050"/>
                  </a:lnTo>
                  <a:lnTo>
                    <a:pt x="400050" y="19050"/>
                  </a:lnTo>
                  <a:close/>
                  <a:moveTo>
                    <a:pt x="533400" y="19050"/>
                  </a:moveTo>
                  <a:lnTo>
                    <a:pt x="590550" y="19050"/>
                  </a:lnTo>
                  <a:lnTo>
                    <a:pt x="533400" y="19050"/>
                  </a:lnTo>
                  <a:close/>
                  <a:moveTo>
                    <a:pt x="666750" y="19050"/>
                  </a:moveTo>
                  <a:lnTo>
                    <a:pt x="723900" y="19050"/>
                  </a:lnTo>
                  <a:lnTo>
                    <a:pt x="666750" y="19050"/>
                  </a:lnTo>
                  <a:close/>
                  <a:moveTo>
                    <a:pt x="800100" y="19050"/>
                  </a:moveTo>
                  <a:lnTo>
                    <a:pt x="857250" y="19050"/>
                  </a:lnTo>
                  <a:lnTo>
                    <a:pt x="800100" y="19050"/>
                  </a:lnTo>
                  <a:close/>
                  <a:moveTo>
                    <a:pt x="933450" y="19050"/>
                  </a:moveTo>
                  <a:lnTo>
                    <a:pt x="990600" y="19050"/>
                  </a:lnTo>
                  <a:lnTo>
                    <a:pt x="933450" y="19050"/>
                  </a:lnTo>
                  <a:close/>
                  <a:moveTo>
                    <a:pt x="1066800" y="19050"/>
                  </a:moveTo>
                  <a:lnTo>
                    <a:pt x="1123950" y="19050"/>
                  </a:lnTo>
                  <a:lnTo>
                    <a:pt x="1066800" y="19050"/>
                  </a:lnTo>
                  <a:close/>
                  <a:moveTo>
                    <a:pt x="1200150" y="19050"/>
                  </a:moveTo>
                  <a:lnTo>
                    <a:pt x="1257300" y="19050"/>
                  </a:lnTo>
                  <a:lnTo>
                    <a:pt x="1200150" y="19050"/>
                  </a:lnTo>
                  <a:close/>
                  <a:moveTo>
                    <a:pt x="1333500" y="19050"/>
                  </a:moveTo>
                  <a:lnTo>
                    <a:pt x="1390650" y="19050"/>
                  </a:lnTo>
                  <a:lnTo>
                    <a:pt x="1333500" y="19050"/>
                  </a:lnTo>
                  <a:close/>
                  <a:moveTo>
                    <a:pt x="1466850" y="19050"/>
                  </a:moveTo>
                  <a:lnTo>
                    <a:pt x="1524000" y="19050"/>
                  </a:lnTo>
                  <a:lnTo>
                    <a:pt x="1466850" y="19050"/>
                  </a:lnTo>
                  <a:close/>
                  <a:moveTo>
                    <a:pt x="1600200" y="19050"/>
                  </a:moveTo>
                  <a:lnTo>
                    <a:pt x="1657350" y="19050"/>
                  </a:lnTo>
                  <a:lnTo>
                    <a:pt x="1600200" y="19050"/>
                  </a:lnTo>
                  <a:close/>
                  <a:moveTo>
                    <a:pt x="1733550" y="19050"/>
                  </a:moveTo>
                  <a:lnTo>
                    <a:pt x="1790700" y="19050"/>
                  </a:lnTo>
                  <a:lnTo>
                    <a:pt x="1733550" y="19050"/>
                  </a:lnTo>
                  <a:close/>
                  <a:moveTo>
                    <a:pt x="1866900" y="19050"/>
                  </a:moveTo>
                  <a:lnTo>
                    <a:pt x="1924050" y="19050"/>
                  </a:lnTo>
                  <a:lnTo>
                    <a:pt x="1866900" y="19050"/>
                  </a:lnTo>
                  <a:close/>
                  <a:moveTo>
                    <a:pt x="2000250" y="19050"/>
                  </a:moveTo>
                  <a:lnTo>
                    <a:pt x="2057400" y="19050"/>
                  </a:lnTo>
                  <a:lnTo>
                    <a:pt x="2000250" y="19050"/>
                  </a:lnTo>
                  <a:close/>
                  <a:moveTo>
                    <a:pt x="2133600" y="19050"/>
                  </a:moveTo>
                  <a:lnTo>
                    <a:pt x="2190750" y="19050"/>
                  </a:lnTo>
                  <a:lnTo>
                    <a:pt x="2133600" y="19050"/>
                  </a:lnTo>
                  <a:close/>
                  <a:moveTo>
                    <a:pt x="2266950" y="19050"/>
                  </a:moveTo>
                  <a:lnTo>
                    <a:pt x="2324100" y="19050"/>
                  </a:lnTo>
                  <a:lnTo>
                    <a:pt x="2266950" y="19050"/>
                  </a:lnTo>
                  <a:close/>
                  <a:moveTo>
                    <a:pt x="2400300" y="19050"/>
                  </a:moveTo>
                  <a:lnTo>
                    <a:pt x="2457450" y="19050"/>
                  </a:lnTo>
                  <a:lnTo>
                    <a:pt x="2400300" y="19050"/>
                  </a:lnTo>
                  <a:close/>
                  <a:moveTo>
                    <a:pt x="2533650" y="19050"/>
                  </a:moveTo>
                  <a:lnTo>
                    <a:pt x="2590800" y="19050"/>
                  </a:lnTo>
                  <a:lnTo>
                    <a:pt x="2533650" y="19050"/>
                  </a:lnTo>
                  <a:close/>
                  <a:moveTo>
                    <a:pt x="2667000" y="19050"/>
                  </a:moveTo>
                  <a:lnTo>
                    <a:pt x="2724150" y="19050"/>
                  </a:lnTo>
                  <a:lnTo>
                    <a:pt x="2667000" y="19050"/>
                  </a:lnTo>
                  <a:close/>
                  <a:moveTo>
                    <a:pt x="2800350" y="19050"/>
                  </a:moveTo>
                  <a:lnTo>
                    <a:pt x="2857500" y="19050"/>
                  </a:lnTo>
                  <a:lnTo>
                    <a:pt x="2800350" y="19050"/>
                  </a:lnTo>
                  <a:close/>
                  <a:moveTo>
                    <a:pt x="2933700" y="19050"/>
                  </a:moveTo>
                  <a:lnTo>
                    <a:pt x="2990850" y="19050"/>
                  </a:lnTo>
                  <a:lnTo>
                    <a:pt x="2933700" y="19050"/>
                  </a:lnTo>
                  <a:close/>
                  <a:moveTo>
                    <a:pt x="3067050" y="19050"/>
                  </a:moveTo>
                  <a:lnTo>
                    <a:pt x="3124200" y="19050"/>
                  </a:lnTo>
                  <a:lnTo>
                    <a:pt x="3067050" y="19050"/>
                  </a:lnTo>
                  <a:close/>
                  <a:moveTo>
                    <a:pt x="3200400" y="19050"/>
                  </a:moveTo>
                  <a:lnTo>
                    <a:pt x="3257550" y="19050"/>
                  </a:lnTo>
                  <a:lnTo>
                    <a:pt x="3200400" y="19050"/>
                  </a:lnTo>
                  <a:close/>
                  <a:moveTo>
                    <a:pt x="3333750" y="19050"/>
                  </a:moveTo>
                  <a:lnTo>
                    <a:pt x="3390900" y="19050"/>
                  </a:lnTo>
                  <a:lnTo>
                    <a:pt x="3333750" y="19050"/>
                  </a:lnTo>
                  <a:close/>
                  <a:moveTo>
                    <a:pt x="3467100" y="19050"/>
                  </a:moveTo>
                  <a:lnTo>
                    <a:pt x="3524250" y="19050"/>
                  </a:lnTo>
                  <a:lnTo>
                    <a:pt x="3467100" y="19050"/>
                  </a:lnTo>
                  <a:close/>
                  <a:moveTo>
                    <a:pt x="3600450" y="19050"/>
                  </a:moveTo>
                  <a:lnTo>
                    <a:pt x="3657600" y="19050"/>
                  </a:lnTo>
                  <a:lnTo>
                    <a:pt x="3600450" y="19050"/>
                  </a:lnTo>
                  <a:close/>
                  <a:moveTo>
                    <a:pt x="3733800" y="19050"/>
                  </a:moveTo>
                  <a:lnTo>
                    <a:pt x="3790950" y="19050"/>
                  </a:lnTo>
                  <a:lnTo>
                    <a:pt x="3733800" y="19050"/>
                  </a:lnTo>
                  <a:close/>
                  <a:moveTo>
                    <a:pt x="3867150" y="19050"/>
                  </a:moveTo>
                  <a:lnTo>
                    <a:pt x="3924300" y="19050"/>
                  </a:lnTo>
                  <a:lnTo>
                    <a:pt x="3867150" y="19050"/>
                  </a:lnTo>
                  <a:close/>
                  <a:moveTo>
                    <a:pt x="4000500" y="19050"/>
                  </a:moveTo>
                  <a:lnTo>
                    <a:pt x="4057650" y="19050"/>
                  </a:lnTo>
                  <a:lnTo>
                    <a:pt x="4000500" y="19050"/>
                  </a:lnTo>
                  <a:close/>
                  <a:moveTo>
                    <a:pt x="4133850" y="19050"/>
                  </a:moveTo>
                  <a:lnTo>
                    <a:pt x="4191000" y="19050"/>
                  </a:lnTo>
                  <a:lnTo>
                    <a:pt x="4133850" y="19050"/>
                  </a:lnTo>
                  <a:close/>
                  <a:moveTo>
                    <a:pt x="4267200" y="19050"/>
                  </a:moveTo>
                  <a:lnTo>
                    <a:pt x="4324350" y="19050"/>
                  </a:lnTo>
                  <a:lnTo>
                    <a:pt x="4267200" y="19050"/>
                  </a:lnTo>
                  <a:close/>
                  <a:moveTo>
                    <a:pt x="4400550" y="19050"/>
                  </a:moveTo>
                  <a:lnTo>
                    <a:pt x="4457700" y="19050"/>
                  </a:lnTo>
                  <a:lnTo>
                    <a:pt x="4400550" y="19050"/>
                  </a:lnTo>
                  <a:close/>
                  <a:moveTo>
                    <a:pt x="4533900" y="19050"/>
                  </a:moveTo>
                  <a:lnTo>
                    <a:pt x="4591050" y="19050"/>
                  </a:lnTo>
                  <a:lnTo>
                    <a:pt x="4533900" y="19050"/>
                  </a:lnTo>
                  <a:close/>
                  <a:moveTo>
                    <a:pt x="4667250" y="19050"/>
                  </a:moveTo>
                  <a:lnTo>
                    <a:pt x="4724400" y="19050"/>
                  </a:lnTo>
                  <a:lnTo>
                    <a:pt x="4667250" y="19050"/>
                  </a:lnTo>
                  <a:close/>
                  <a:moveTo>
                    <a:pt x="4800600" y="19050"/>
                  </a:moveTo>
                  <a:lnTo>
                    <a:pt x="4857750" y="19050"/>
                  </a:lnTo>
                  <a:lnTo>
                    <a:pt x="4800600" y="19050"/>
                  </a:lnTo>
                  <a:close/>
                  <a:moveTo>
                    <a:pt x="4933950" y="19050"/>
                  </a:moveTo>
                  <a:lnTo>
                    <a:pt x="4991100" y="19050"/>
                  </a:lnTo>
                  <a:lnTo>
                    <a:pt x="4933950" y="19050"/>
                  </a:lnTo>
                  <a:close/>
                  <a:moveTo>
                    <a:pt x="5067300" y="19050"/>
                  </a:moveTo>
                  <a:lnTo>
                    <a:pt x="5124450" y="19050"/>
                  </a:lnTo>
                  <a:lnTo>
                    <a:pt x="5067300" y="19050"/>
                  </a:lnTo>
                  <a:close/>
                  <a:moveTo>
                    <a:pt x="5200650" y="19050"/>
                  </a:moveTo>
                  <a:lnTo>
                    <a:pt x="5257800" y="19050"/>
                  </a:lnTo>
                  <a:lnTo>
                    <a:pt x="5200650" y="19050"/>
                  </a:lnTo>
                  <a:close/>
                  <a:moveTo>
                    <a:pt x="5334000" y="19050"/>
                  </a:moveTo>
                  <a:lnTo>
                    <a:pt x="5391150" y="19050"/>
                  </a:lnTo>
                  <a:lnTo>
                    <a:pt x="5334000" y="19050"/>
                  </a:lnTo>
                  <a:close/>
                  <a:moveTo>
                    <a:pt x="5467350" y="19050"/>
                  </a:moveTo>
                  <a:lnTo>
                    <a:pt x="5524500" y="19050"/>
                  </a:lnTo>
                  <a:lnTo>
                    <a:pt x="5467350" y="19050"/>
                  </a:lnTo>
                  <a:close/>
                  <a:moveTo>
                    <a:pt x="5600700" y="19050"/>
                  </a:moveTo>
                  <a:lnTo>
                    <a:pt x="5657850" y="19050"/>
                  </a:lnTo>
                  <a:lnTo>
                    <a:pt x="5600700" y="19050"/>
                  </a:lnTo>
                  <a:close/>
                  <a:moveTo>
                    <a:pt x="5734050" y="19050"/>
                  </a:moveTo>
                  <a:lnTo>
                    <a:pt x="5791200" y="19050"/>
                  </a:lnTo>
                  <a:lnTo>
                    <a:pt x="5734050" y="19050"/>
                  </a:lnTo>
                  <a:close/>
                  <a:moveTo>
                    <a:pt x="5867400" y="19050"/>
                  </a:moveTo>
                  <a:lnTo>
                    <a:pt x="5924550" y="19050"/>
                  </a:lnTo>
                  <a:lnTo>
                    <a:pt x="5867400" y="19050"/>
                  </a:lnTo>
                  <a:close/>
                  <a:moveTo>
                    <a:pt x="6000750" y="19050"/>
                  </a:moveTo>
                  <a:lnTo>
                    <a:pt x="6057900" y="19050"/>
                  </a:lnTo>
                  <a:lnTo>
                    <a:pt x="6000750" y="19050"/>
                  </a:lnTo>
                  <a:close/>
                  <a:moveTo>
                    <a:pt x="6134100" y="19050"/>
                  </a:moveTo>
                  <a:lnTo>
                    <a:pt x="6191250" y="19050"/>
                  </a:lnTo>
                  <a:lnTo>
                    <a:pt x="6134100" y="19050"/>
                  </a:lnTo>
                  <a:close/>
                  <a:moveTo>
                    <a:pt x="6267450" y="19050"/>
                  </a:moveTo>
                  <a:lnTo>
                    <a:pt x="6324600" y="19050"/>
                  </a:lnTo>
                  <a:lnTo>
                    <a:pt x="6267450" y="19050"/>
                  </a:lnTo>
                  <a:close/>
                  <a:moveTo>
                    <a:pt x="6400800" y="19050"/>
                  </a:moveTo>
                  <a:lnTo>
                    <a:pt x="6457950" y="19050"/>
                  </a:lnTo>
                  <a:lnTo>
                    <a:pt x="6400800" y="19050"/>
                  </a:lnTo>
                  <a:close/>
                  <a:moveTo>
                    <a:pt x="6534150" y="19050"/>
                  </a:moveTo>
                  <a:lnTo>
                    <a:pt x="6553200" y="19050"/>
                  </a:lnTo>
                  <a:lnTo>
                    <a:pt x="6534150" y="19050"/>
                  </a:lnTo>
                  <a:close/>
                  <a:moveTo>
                    <a:pt x="0" y="0"/>
                  </a:moveTo>
                  <a:lnTo>
                    <a:pt x="57150" y="0"/>
                  </a:lnTo>
                  <a:lnTo>
                    <a:pt x="57150" y="19050"/>
                  </a:lnTo>
                  <a:lnTo>
                    <a:pt x="0" y="19050"/>
                  </a:lnTo>
                  <a:close/>
                </a:path>
              </a:pathLst>
            </a:custGeom>
            <a:solidFill>
              <a:srgbClr val="000000"/>
            </a:solidFill>
          </p:spPr>
          <p:txBody>
            <a:bodyPr/>
            <a:lstStyle/>
            <a:p>
              <a:endParaRPr lang="en-US"/>
            </a:p>
          </p:txBody>
        </p:sp>
      </p:grpSp>
      <p:grpSp>
        <p:nvGrpSpPr>
          <p:cNvPr id="28" name="Group 28"/>
          <p:cNvGrpSpPr/>
          <p:nvPr/>
        </p:nvGrpSpPr>
        <p:grpSpPr>
          <a:xfrm>
            <a:off x="10479881" y="6603102"/>
            <a:ext cx="6643688" cy="14288"/>
            <a:chOff x="0" y="0"/>
            <a:chExt cx="8858250" cy="19050"/>
          </a:xfrm>
        </p:grpSpPr>
        <p:sp>
          <p:nvSpPr>
            <p:cNvPr id="29" name="Freeform 29"/>
            <p:cNvSpPr/>
            <p:nvPr/>
          </p:nvSpPr>
          <p:spPr>
            <a:xfrm>
              <a:off x="9525" y="0"/>
              <a:ext cx="8839200" cy="19050"/>
            </a:xfrm>
            <a:custGeom>
              <a:avLst/>
              <a:gdLst/>
              <a:ahLst/>
              <a:cxnLst/>
              <a:rect l="l" t="t" r="r" b="b"/>
              <a:pathLst>
                <a:path w="8839200" h="19050">
                  <a:moveTo>
                    <a:pt x="133350" y="0"/>
                  </a:moveTo>
                  <a:lnTo>
                    <a:pt x="190500" y="0"/>
                  </a:lnTo>
                  <a:lnTo>
                    <a:pt x="190500" y="19050"/>
                  </a:lnTo>
                  <a:lnTo>
                    <a:pt x="133350" y="19050"/>
                  </a:lnTo>
                  <a:close/>
                  <a:moveTo>
                    <a:pt x="266700" y="19050"/>
                  </a:moveTo>
                  <a:lnTo>
                    <a:pt x="323850" y="19050"/>
                  </a:lnTo>
                  <a:lnTo>
                    <a:pt x="266700" y="19050"/>
                  </a:lnTo>
                  <a:close/>
                  <a:moveTo>
                    <a:pt x="400050" y="19050"/>
                  </a:moveTo>
                  <a:lnTo>
                    <a:pt x="457200" y="19050"/>
                  </a:lnTo>
                  <a:lnTo>
                    <a:pt x="400050" y="19050"/>
                  </a:lnTo>
                  <a:close/>
                  <a:moveTo>
                    <a:pt x="533400" y="19050"/>
                  </a:moveTo>
                  <a:lnTo>
                    <a:pt x="590550" y="19050"/>
                  </a:lnTo>
                  <a:lnTo>
                    <a:pt x="533400" y="19050"/>
                  </a:lnTo>
                  <a:close/>
                  <a:moveTo>
                    <a:pt x="666750" y="19050"/>
                  </a:moveTo>
                  <a:lnTo>
                    <a:pt x="723900" y="19050"/>
                  </a:lnTo>
                  <a:lnTo>
                    <a:pt x="666750" y="19050"/>
                  </a:lnTo>
                  <a:close/>
                  <a:moveTo>
                    <a:pt x="800100" y="19050"/>
                  </a:moveTo>
                  <a:lnTo>
                    <a:pt x="857250" y="19050"/>
                  </a:lnTo>
                  <a:lnTo>
                    <a:pt x="800100" y="19050"/>
                  </a:lnTo>
                  <a:close/>
                  <a:moveTo>
                    <a:pt x="933450" y="19050"/>
                  </a:moveTo>
                  <a:lnTo>
                    <a:pt x="990600" y="19050"/>
                  </a:lnTo>
                  <a:lnTo>
                    <a:pt x="933450" y="19050"/>
                  </a:lnTo>
                  <a:close/>
                  <a:moveTo>
                    <a:pt x="1066800" y="19050"/>
                  </a:moveTo>
                  <a:lnTo>
                    <a:pt x="1123950" y="19050"/>
                  </a:lnTo>
                  <a:lnTo>
                    <a:pt x="1066800" y="19050"/>
                  </a:lnTo>
                  <a:close/>
                  <a:moveTo>
                    <a:pt x="1200150" y="19050"/>
                  </a:moveTo>
                  <a:lnTo>
                    <a:pt x="1257300" y="19050"/>
                  </a:lnTo>
                  <a:lnTo>
                    <a:pt x="1200150" y="19050"/>
                  </a:lnTo>
                  <a:close/>
                  <a:moveTo>
                    <a:pt x="1333500" y="19050"/>
                  </a:moveTo>
                  <a:lnTo>
                    <a:pt x="1390650" y="19050"/>
                  </a:lnTo>
                  <a:lnTo>
                    <a:pt x="1333500" y="19050"/>
                  </a:lnTo>
                  <a:close/>
                  <a:moveTo>
                    <a:pt x="1466850" y="19050"/>
                  </a:moveTo>
                  <a:lnTo>
                    <a:pt x="1524000" y="19050"/>
                  </a:lnTo>
                  <a:lnTo>
                    <a:pt x="1466850" y="19050"/>
                  </a:lnTo>
                  <a:close/>
                  <a:moveTo>
                    <a:pt x="1600200" y="19050"/>
                  </a:moveTo>
                  <a:lnTo>
                    <a:pt x="1657350" y="19050"/>
                  </a:lnTo>
                  <a:lnTo>
                    <a:pt x="1600200" y="19050"/>
                  </a:lnTo>
                  <a:close/>
                  <a:moveTo>
                    <a:pt x="1733550" y="19050"/>
                  </a:moveTo>
                  <a:lnTo>
                    <a:pt x="1790700" y="19050"/>
                  </a:lnTo>
                  <a:lnTo>
                    <a:pt x="1733550" y="19050"/>
                  </a:lnTo>
                  <a:close/>
                  <a:moveTo>
                    <a:pt x="1866900" y="19050"/>
                  </a:moveTo>
                  <a:lnTo>
                    <a:pt x="1924050" y="19050"/>
                  </a:lnTo>
                  <a:lnTo>
                    <a:pt x="1866900" y="19050"/>
                  </a:lnTo>
                  <a:close/>
                  <a:moveTo>
                    <a:pt x="2000250" y="19050"/>
                  </a:moveTo>
                  <a:lnTo>
                    <a:pt x="2057400" y="19050"/>
                  </a:lnTo>
                  <a:lnTo>
                    <a:pt x="2000250" y="19050"/>
                  </a:lnTo>
                  <a:close/>
                  <a:moveTo>
                    <a:pt x="2133600" y="19050"/>
                  </a:moveTo>
                  <a:lnTo>
                    <a:pt x="2190750" y="19050"/>
                  </a:lnTo>
                  <a:lnTo>
                    <a:pt x="2133600" y="19050"/>
                  </a:lnTo>
                  <a:close/>
                  <a:moveTo>
                    <a:pt x="2266950" y="19050"/>
                  </a:moveTo>
                  <a:lnTo>
                    <a:pt x="2324100" y="19050"/>
                  </a:lnTo>
                  <a:lnTo>
                    <a:pt x="2266950" y="19050"/>
                  </a:lnTo>
                  <a:close/>
                  <a:moveTo>
                    <a:pt x="2400300" y="19050"/>
                  </a:moveTo>
                  <a:lnTo>
                    <a:pt x="2457450" y="19050"/>
                  </a:lnTo>
                  <a:lnTo>
                    <a:pt x="2400300" y="19050"/>
                  </a:lnTo>
                  <a:close/>
                  <a:moveTo>
                    <a:pt x="2533650" y="19050"/>
                  </a:moveTo>
                  <a:lnTo>
                    <a:pt x="2590800" y="19050"/>
                  </a:lnTo>
                  <a:lnTo>
                    <a:pt x="2533650" y="19050"/>
                  </a:lnTo>
                  <a:close/>
                  <a:moveTo>
                    <a:pt x="2667000" y="19050"/>
                  </a:moveTo>
                  <a:lnTo>
                    <a:pt x="2724150" y="19050"/>
                  </a:lnTo>
                  <a:lnTo>
                    <a:pt x="2667000" y="19050"/>
                  </a:lnTo>
                  <a:close/>
                  <a:moveTo>
                    <a:pt x="2800350" y="19050"/>
                  </a:moveTo>
                  <a:lnTo>
                    <a:pt x="2857500" y="19050"/>
                  </a:lnTo>
                  <a:lnTo>
                    <a:pt x="2800350" y="19050"/>
                  </a:lnTo>
                  <a:close/>
                  <a:moveTo>
                    <a:pt x="2933700" y="19050"/>
                  </a:moveTo>
                  <a:lnTo>
                    <a:pt x="2990850" y="19050"/>
                  </a:lnTo>
                  <a:lnTo>
                    <a:pt x="2933700" y="19050"/>
                  </a:lnTo>
                  <a:close/>
                  <a:moveTo>
                    <a:pt x="3067050" y="19050"/>
                  </a:moveTo>
                  <a:lnTo>
                    <a:pt x="3124200" y="19050"/>
                  </a:lnTo>
                  <a:lnTo>
                    <a:pt x="3067050" y="19050"/>
                  </a:lnTo>
                  <a:close/>
                  <a:moveTo>
                    <a:pt x="3200400" y="19050"/>
                  </a:moveTo>
                  <a:lnTo>
                    <a:pt x="3257550" y="19050"/>
                  </a:lnTo>
                  <a:lnTo>
                    <a:pt x="3200400" y="19050"/>
                  </a:lnTo>
                  <a:close/>
                  <a:moveTo>
                    <a:pt x="3333750" y="19050"/>
                  </a:moveTo>
                  <a:lnTo>
                    <a:pt x="3390900" y="19050"/>
                  </a:lnTo>
                  <a:lnTo>
                    <a:pt x="3333750" y="19050"/>
                  </a:lnTo>
                  <a:close/>
                  <a:moveTo>
                    <a:pt x="3467100" y="19050"/>
                  </a:moveTo>
                  <a:lnTo>
                    <a:pt x="3524250" y="19050"/>
                  </a:lnTo>
                  <a:lnTo>
                    <a:pt x="3467100" y="19050"/>
                  </a:lnTo>
                  <a:close/>
                  <a:moveTo>
                    <a:pt x="3600450" y="19050"/>
                  </a:moveTo>
                  <a:lnTo>
                    <a:pt x="3657600" y="19050"/>
                  </a:lnTo>
                  <a:lnTo>
                    <a:pt x="3600450" y="19050"/>
                  </a:lnTo>
                  <a:close/>
                  <a:moveTo>
                    <a:pt x="3733800" y="19050"/>
                  </a:moveTo>
                  <a:lnTo>
                    <a:pt x="3790950" y="19050"/>
                  </a:lnTo>
                  <a:lnTo>
                    <a:pt x="3733800" y="19050"/>
                  </a:lnTo>
                  <a:close/>
                  <a:moveTo>
                    <a:pt x="3867150" y="19050"/>
                  </a:moveTo>
                  <a:lnTo>
                    <a:pt x="3924300" y="19050"/>
                  </a:lnTo>
                  <a:lnTo>
                    <a:pt x="3867150" y="19050"/>
                  </a:lnTo>
                  <a:close/>
                  <a:moveTo>
                    <a:pt x="4000500" y="19050"/>
                  </a:moveTo>
                  <a:lnTo>
                    <a:pt x="4057650" y="19050"/>
                  </a:lnTo>
                  <a:lnTo>
                    <a:pt x="4000500" y="19050"/>
                  </a:lnTo>
                  <a:close/>
                  <a:moveTo>
                    <a:pt x="4133850" y="19050"/>
                  </a:moveTo>
                  <a:lnTo>
                    <a:pt x="4191000" y="19050"/>
                  </a:lnTo>
                  <a:lnTo>
                    <a:pt x="4133850" y="19050"/>
                  </a:lnTo>
                  <a:close/>
                  <a:moveTo>
                    <a:pt x="4267200" y="19050"/>
                  </a:moveTo>
                  <a:lnTo>
                    <a:pt x="4324350" y="19050"/>
                  </a:lnTo>
                  <a:lnTo>
                    <a:pt x="4267200" y="19050"/>
                  </a:lnTo>
                  <a:close/>
                  <a:moveTo>
                    <a:pt x="4400550" y="19050"/>
                  </a:moveTo>
                  <a:lnTo>
                    <a:pt x="4457700" y="19050"/>
                  </a:lnTo>
                  <a:lnTo>
                    <a:pt x="4400550" y="19050"/>
                  </a:lnTo>
                  <a:close/>
                  <a:moveTo>
                    <a:pt x="4533900" y="19050"/>
                  </a:moveTo>
                  <a:lnTo>
                    <a:pt x="4591050" y="19050"/>
                  </a:lnTo>
                  <a:lnTo>
                    <a:pt x="4533900" y="19050"/>
                  </a:lnTo>
                  <a:close/>
                  <a:moveTo>
                    <a:pt x="4667250" y="19050"/>
                  </a:moveTo>
                  <a:lnTo>
                    <a:pt x="4724400" y="19050"/>
                  </a:lnTo>
                  <a:lnTo>
                    <a:pt x="4667250" y="19050"/>
                  </a:lnTo>
                  <a:close/>
                  <a:moveTo>
                    <a:pt x="4800600" y="19050"/>
                  </a:moveTo>
                  <a:lnTo>
                    <a:pt x="4857750" y="19050"/>
                  </a:lnTo>
                  <a:lnTo>
                    <a:pt x="4800600" y="19050"/>
                  </a:lnTo>
                  <a:close/>
                  <a:moveTo>
                    <a:pt x="4933950" y="19050"/>
                  </a:moveTo>
                  <a:lnTo>
                    <a:pt x="4991100" y="19050"/>
                  </a:lnTo>
                  <a:lnTo>
                    <a:pt x="4933950" y="19050"/>
                  </a:lnTo>
                  <a:close/>
                  <a:moveTo>
                    <a:pt x="5067300" y="19050"/>
                  </a:moveTo>
                  <a:lnTo>
                    <a:pt x="5124450" y="19050"/>
                  </a:lnTo>
                  <a:lnTo>
                    <a:pt x="5067300" y="19050"/>
                  </a:lnTo>
                  <a:close/>
                  <a:moveTo>
                    <a:pt x="5200650" y="19050"/>
                  </a:moveTo>
                  <a:lnTo>
                    <a:pt x="5257800" y="19050"/>
                  </a:lnTo>
                  <a:lnTo>
                    <a:pt x="5200650" y="19050"/>
                  </a:lnTo>
                  <a:close/>
                  <a:moveTo>
                    <a:pt x="5334000" y="19050"/>
                  </a:moveTo>
                  <a:lnTo>
                    <a:pt x="5391150" y="19050"/>
                  </a:lnTo>
                  <a:lnTo>
                    <a:pt x="5334000" y="19050"/>
                  </a:lnTo>
                  <a:close/>
                  <a:moveTo>
                    <a:pt x="5467350" y="19050"/>
                  </a:moveTo>
                  <a:lnTo>
                    <a:pt x="5524500" y="19050"/>
                  </a:lnTo>
                  <a:lnTo>
                    <a:pt x="5467350" y="19050"/>
                  </a:lnTo>
                  <a:close/>
                  <a:moveTo>
                    <a:pt x="5600700" y="19050"/>
                  </a:moveTo>
                  <a:lnTo>
                    <a:pt x="5657850" y="19050"/>
                  </a:lnTo>
                  <a:lnTo>
                    <a:pt x="5600700" y="19050"/>
                  </a:lnTo>
                  <a:close/>
                  <a:moveTo>
                    <a:pt x="5734050" y="19050"/>
                  </a:moveTo>
                  <a:lnTo>
                    <a:pt x="5791200" y="19050"/>
                  </a:lnTo>
                  <a:lnTo>
                    <a:pt x="5734050" y="19050"/>
                  </a:lnTo>
                  <a:close/>
                  <a:moveTo>
                    <a:pt x="5867400" y="19050"/>
                  </a:moveTo>
                  <a:lnTo>
                    <a:pt x="5924550" y="19050"/>
                  </a:lnTo>
                  <a:lnTo>
                    <a:pt x="5867400" y="19050"/>
                  </a:lnTo>
                  <a:close/>
                  <a:moveTo>
                    <a:pt x="6000750" y="19050"/>
                  </a:moveTo>
                  <a:lnTo>
                    <a:pt x="6057900" y="19050"/>
                  </a:lnTo>
                  <a:lnTo>
                    <a:pt x="6000750" y="19050"/>
                  </a:lnTo>
                  <a:close/>
                  <a:moveTo>
                    <a:pt x="6134100" y="19050"/>
                  </a:moveTo>
                  <a:lnTo>
                    <a:pt x="6191250" y="19050"/>
                  </a:lnTo>
                  <a:lnTo>
                    <a:pt x="6134100" y="19050"/>
                  </a:lnTo>
                  <a:close/>
                  <a:moveTo>
                    <a:pt x="6267450" y="19050"/>
                  </a:moveTo>
                  <a:lnTo>
                    <a:pt x="6324600" y="19050"/>
                  </a:lnTo>
                  <a:lnTo>
                    <a:pt x="6267450" y="19050"/>
                  </a:lnTo>
                  <a:close/>
                  <a:moveTo>
                    <a:pt x="6400800" y="19050"/>
                  </a:moveTo>
                  <a:lnTo>
                    <a:pt x="6457950" y="19050"/>
                  </a:lnTo>
                  <a:lnTo>
                    <a:pt x="6400800" y="19050"/>
                  </a:lnTo>
                  <a:close/>
                  <a:moveTo>
                    <a:pt x="6534150" y="19050"/>
                  </a:moveTo>
                  <a:lnTo>
                    <a:pt x="6591300" y="19050"/>
                  </a:lnTo>
                  <a:lnTo>
                    <a:pt x="6534150" y="19050"/>
                  </a:lnTo>
                  <a:close/>
                  <a:moveTo>
                    <a:pt x="6667500" y="19050"/>
                  </a:moveTo>
                  <a:lnTo>
                    <a:pt x="6724650" y="19050"/>
                  </a:lnTo>
                  <a:lnTo>
                    <a:pt x="6667500" y="19050"/>
                  </a:lnTo>
                  <a:close/>
                  <a:moveTo>
                    <a:pt x="6800850" y="19050"/>
                  </a:moveTo>
                  <a:lnTo>
                    <a:pt x="6858000" y="19050"/>
                  </a:lnTo>
                  <a:lnTo>
                    <a:pt x="6800850" y="19050"/>
                  </a:lnTo>
                  <a:close/>
                  <a:moveTo>
                    <a:pt x="6934200" y="19050"/>
                  </a:moveTo>
                  <a:lnTo>
                    <a:pt x="6991350" y="19050"/>
                  </a:lnTo>
                  <a:lnTo>
                    <a:pt x="6934200" y="19050"/>
                  </a:lnTo>
                  <a:close/>
                  <a:moveTo>
                    <a:pt x="7067550" y="19050"/>
                  </a:moveTo>
                  <a:lnTo>
                    <a:pt x="7124700" y="19050"/>
                  </a:lnTo>
                  <a:lnTo>
                    <a:pt x="7067550" y="19050"/>
                  </a:lnTo>
                  <a:close/>
                  <a:moveTo>
                    <a:pt x="7200900" y="19050"/>
                  </a:moveTo>
                  <a:lnTo>
                    <a:pt x="7258050" y="19050"/>
                  </a:lnTo>
                  <a:lnTo>
                    <a:pt x="7200900" y="19050"/>
                  </a:lnTo>
                  <a:close/>
                  <a:moveTo>
                    <a:pt x="7334250" y="19050"/>
                  </a:moveTo>
                  <a:lnTo>
                    <a:pt x="7391400" y="19050"/>
                  </a:lnTo>
                  <a:lnTo>
                    <a:pt x="7334250" y="19050"/>
                  </a:lnTo>
                  <a:close/>
                  <a:moveTo>
                    <a:pt x="7467600" y="19050"/>
                  </a:moveTo>
                  <a:lnTo>
                    <a:pt x="7524750" y="19050"/>
                  </a:lnTo>
                  <a:lnTo>
                    <a:pt x="7467600" y="19050"/>
                  </a:lnTo>
                  <a:close/>
                  <a:moveTo>
                    <a:pt x="7600950" y="19050"/>
                  </a:moveTo>
                  <a:lnTo>
                    <a:pt x="7658100" y="19050"/>
                  </a:lnTo>
                  <a:lnTo>
                    <a:pt x="7600950" y="19050"/>
                  </a:lnTo>
                  <a:close/>
                  <a:moveTo>
                    <a:pt x="7734300" y="19050"/>
                  </a:moveTo>
                  <a:lnTo>
                    <a:pt x="7791450" y="19050"/>
                  </a:lnTo>
                  <a:lnTo>
                    <a:pt x="7734300" y="19050"/>
                  </a:lnTo>
                  <a:close/>
                  <a:moveTo>
                    <a:pt x="7867650" y="19050"/>
                  </a:moveTo>
                  <a:lnTo>
                    <a:pt x="7924800" y="19050"/>
                  </a:lnTo>
                  <a:lnTo>
                    <a:pt x="7867650" y="19050"/>
                  </a:lnTo>
                  <a:close/>
                  <a:moveTo>
                    <a:pt x="8001000" y="19050"/>
                  </a:moveTo>
                  <a:lnTo>
                    <a:pt x="8058150" y="19050"/>
                  </a:lnTo>
                  <a:lnTo>
                    <a:pt x="8001000" y="19050"/>
                  </a:lnTo>
                  <a:close/>
                  <a:moveTo>
                    <a:pt x="8134350" y="19050"/>
                  </a:moveTo>
                  <a:lnTo>
                    <a:pt x="8191500" y="19050"/>
                  </a:lnTo>
                  <a:lnTo>
                    <a:pt x="8134350" y="19050"/>
                  </a:lnTo>
                  <a:close/>
                  <a:moveTo>
                    <a:pt x="8267700" y="19050"/>
                  </a:moveTo>
                  <a:lnTo>
                    <a:pt x="8324850" y="19050"/>
                  </a:lnTo>
                  <a:lnTo>
                    <a:pt x="8267700" y="19050"/>
                  </a:lnTo>
                  <a:close/>
                  <a:moveTo>
                    <a:pt x="8401050" y="19050"/>
                  </a:moveTo>
                  <a:lnTo>
                    <a:pt x="8458200" y="19050"/>
                  </a:lnTo>
                  <a:lnTo>
                    <a:pt x="8401050" y="19050"/>
                  </a:lnTo>
                  <a:close/>
                  <a:moveTo>
                    <a:pt x="8534400" y="19050"/>
                  </a:moveTo>
                  <a:lnTo>
                    <a:pt x="8591550" y="19050"/>
                  </a:lnTo>
                  <a:lnTo>
                    <a:pt x="8534400" y="19050"/>
                  </a:lnTo>
                  <a:close/>
                  <a:moveTo>
                    <a:pt x="8667750" y="19050"/>
                  </a:moveTo>
                  <a:lnTo>
                    <a:pt x="8724900" y="19050"/>
                  </a:lnTo>
                  <a:lnTo>
                    <a:pt x="8667750" y="19050"/>
                  </a:lnTo>
                  <a:close/>
                  <a:moveTo>
                    <a:pt x="8801100" y="19050"/>
                  </a:moveTo>
                  <a:lnTo>
                    <a:pt x="8839200" y="19050"/>
                  </a:lnTo>
                  <a:lnTo>
                    <a:pt x="8801100" y="19050"/>
                  </a:lnTo>
                  <a:close/>
                  <a:moveTo>
                    <a:pt x="0" y="0"/>
                  </a:moveTo>
                  <a:lnTo>
                    <a:pt x="57150" y="0"/>
                  </a:lnTo>
                  <a:lnTo>
                    <a:pt x="57150" y="19050"/>
                  </a:lnTo>
                  <a:lnTo>
                    <a:pt x="0" y="19050"/>
                  </a:lnTo>
                  <a:close/>
                </a:path>
              </a:pathLst>
            </a:custGeom>
            <a:solidFill>
              <a:srgbClr val="000000"/>
            </a:solidFill>
          </p:spPr>
          <p:txBody>
            <a:bodyPr/>
            <a:lstStyle/>
            <a:p>
              <a:endParaRPr lang="en-US"/>
            </a:p>
          </p:txBody>
        </p:sp>
      </p:grpSp>
      <p:grpSp>
        <p:nvGrpSpPr>
          <p:cNvPr id="30" name="Group 30"/>
          <p:cNvGrpSpPr/>
          <p:nvPr/>
        </p:nvGrpSpPr>
        <p:grpSpPr>
          <a:xfrm>
            <a:off x="11851481" y="4088502"/>
            <a:ext cx="2986088" cy="14288"/>
            <a:chOff x="0" y="0"/>
            <a:chExt cx="3981450" cy="19050"/>
          </a:xfrm>
        </p:grpSpPr>
        <p:sp>
          <p:nvSpPr>
            <p:cNvPr id="31" name="Freeform 31"/>
            <p:cNvSpPr/>
            <p:nvPr/>
          </p:nvSpPr>
          <p:spPr>
            <a:xfrm>
              <a:off x="9525" y="0"/>
              <a:ext cx="3924300" cy="19050"/>
            </a:xfrm>
            <a:custGeom>
              <a:avLst/>
              <a:gdLst/>
              <a:ahLst/>
              <a:cxnLst/>
              <a:rect l="l" t="t" r="r" b="b"/>
              <a:pathLst>
                <a:path w="3924300" h="19050">
                  <a:moveTo>
                    <a:pt x="133350" y="0"/>
                  </a:moveTo>
                  <a:lnTo>
                    <a:pt x="190500" y="0"/>
                  </a:lnTo>
                  <a:lnTo>
                    <a:pt x="190500" y="19050"/>
                  </a:lnTo>
                  <a:lnTo>
                    <a:pt x="133350" y="19050"/>
                  </a:lnTo>
                  <a:close/>
                  <a:moveTo>
                    <a:pt x="266700" y="19050"/>
                  </a:moveTo>
                  <a:lnTo>
                    <a:pt x="323850" y="19050"/>
                  </a:lnTo>
                  <a:lnTo>
                    <a:pt x="266700" y="19050"/>
                  </a:lnTo>
                  <a:close/>
                  <a:moveTo>
                    <a:pt x="400050" y="19050"/>
                  </a:moveTo>
                  <a:lnTo>
                    <a:pt x="457200" y="19050"/>
                  </a:lnTo>
                  <a:lnTo>
                    <a:pt x="400050" y="19050"/>
                  </a:lnTo>
                  <a:close/>
                  <a:moveTo>
                    <a:pt x="533400" y="19050"/>
                  </a:moveTo>
                  <a:lnTo>
                    <a:pt x="590550" y="19050"/>
                  </a:lnTo>
                  <a:lnTo>
                    <a:pt x="533400" y="19050"/>
                  </a:lnTo>
                  <a:close/>
                  <a:moveTo>
                    <a:pt x="666750" y="19050"/>
                  </a:moveTo>
                  <a:lnTo>
                    <a:pt x="723900" y="19050"/>
                  </a:lnTo>
                  <a:lnTo>
                    <a:pt x="666750" y="19050"/>
                  </a:lnTo>
                  <a:close/>
                  <a:moveTo>
                    <a:pt x="800100" y="19050"/>
                  </a:moveTo>
                  <a:lnTo>
                    <a:pt x="857250" y="19050"/>
                  </a:lnTo>
                  <a:lnTo>
                    <a:pt x="800100" y="19050"/>
                  </a:lnTo>
                  <a:close/>
                  <a:moveTo>
                    <a:pt x="933450" y="19050"/>
                  </a:moveTo>
                  <a:lnTo>
                    <a:pt x="990600" y="19050"/>
                  </a:lnTo>
                  <a:lnTo>
                    <a:pt x="933450" y="19050"/>
                  </a:lnTo>
                  <a:close/>
                  <a:moveTo>
                    <a:pt x="1066800" y="19050"/>
                  </a:moveTo>
                  <a:lnTo>
                    <a:pt x="1123950" y="19050"/>
                  </a:lnTo>
                  <a:lnTo>
                    <a:pt x="1066800" y="19050"/>
                  </a:lnTo>
                  <a:close/>
                  <a:moveTo>
                    <a:pt x="1200150" y="19050"/>
                  </a:moveTo>
                  <a:lnTo>
                    <a:pt x="1257300" y="19050"/>
                  </a:lnTo>
                  <a:lnTo>
                    <a:pt x="1200150" y="19050"/>
                  </a:lnTo>
                  <a:close/>
                  <a:moveTo>
                    <a:pt x="1333500" y="19050"/>
                  </a:moveTo>
                  <a:lnTo>
                    <a:pt x="1390650" y="19050"/>
                  </a:lnTo>
                  <a:lnTo>
                    <a:pt x="1333500" y="19050"/>
                  </a:lnTo>
                  <a:close/>
                  <a:moveTo>
                    <a:pt x="1466850" y="19050"/>
                  </a:moveTo>
                  <a:lnTo>
                    <a:pt x="1524000" y="19050"/>
                  </a:lnTo>
                  <a:lnTo>
                    <a:pt x="1466850" y="19050"/>
                  </a:lnTo>
                  <a:close/>
                  <a:moveTo>
                    <a:pt x="1600200" y="19050"/>
                  </a:moveTo>
                  <a:lnTo>
                    <a:pt x="1657350" y="19050"/>
                  </a:lnTo>
                  <a:lnTo>
                    <a:pt x="1600200" y="19050"/>
                  </a:lnTo>
                  <a:close/>
                  <a:moveTo>
                    <a:pt x="1733550" y="19050"/>
                  </a:moveTo>
                  <a:lnTo>
                    <a:pt x="1790700" y="19050"/>
                  </a:lnTo>
                  <a:lnTo>
                    <a:pt x="1733550" y="19050"/>
                  </a:lnTo>
                  <a:close/>
                  <a:moveTo>
                    <a:pt x="1866900" y="19050"/>
                  </a:moveTo>
                  <a:lnTo>
                    <a:pt x="1924050" y="19050"/>
                  </a:lnTo>
                  <a:lnTo>
                    <a:pt x="1866900" y="19050"/>
                  </a:lnTo>
                  <a:close/>
                  <a:moveTo>
                    <a:pt x="2000250" y="19050"/>
                  </a:moveTo>
                  <a:lnTo>
                    <a:pt x="2057400" y="19050"/>
                  </a:lnTo>
                  <a:lnTo>
                    <a:pt x="2000250" y="19050"/>
                  </a:lnTo>
                  <a:close/>
                  <a:moveTo>
                    <a:pt x="2133600" y="19050"/>
                  </a:moveTo>
                  <a:lnTo>
                    <a:pt x="2190750" y="19050"/>
                  </a:lnTo>
                  <a:lnTo>
                    <a:pt x="2133600" y="19050"/>
                  </a:lnTo>
                  <a:close/>
                  <a:moveTo>
                    <a:pt x="2266950" y="19050"/>
                  </a:moveTo>
                  <a:lnTo>
                    <a:pt x="2324100" y="19050"/>
                  </a:lnTo>
                  <a:lnTo>
                    <a:pt x="2266950" y="19050"/>
                  </a:lnTo>
                  <a:close/>
                  <a:moveTo>
                    <a:pt x="2400300" y="19050"/>
                  </a:moveTo>
                  <a:lnTo>
                    <a:pt x="2457450" y="19050"/>
                  </a:lnTo>
                  <a:lnTo>
                    <a:pt x="2400300" y="19050"/>
                  </a:lnTo>
                  <a:close/>
                  <a:moveTo>
                    <a:pt x="2533650" y="19050"/>
                  </a:moveTo>
                  <a:lnTo>
                    <a:pt x="2590800" y="19050"/>
                  </a:lnTo>
                  <a:lnTo>
                    <a:pt x="2533650" y="19050"/>
                  </a:lnTo>
                  <a:close/>
                  <a:moveTo>
                    <a:pt x="2667000" y="19050"/>
                  </a:moveTo>
                  <a:lnTo>
                    <a:pt x="2724150" y="19050"/>
                  </a:lnTo>
                  <a:lnTo>
                    <a:pt x="2667000" y="19050"/>
                  </a:lnTo>
                  <a:close/>
                  <a:moveTo>
                    <a:pt x="2800350" y="19050"/>
                  </a:moveTo>
                  <a:lnTo>
                    <a:pt x="2857500" y="19050"/>
                  </a:lnTo>
                  <a:lnTo>
                    <a:pt x="2800350" y="19050"/>
                  </a:lnTo>
                  <a:close/>
                  <a:moveTo>
                    <a:pt x="2933700" y="19050"/>
                  </a:moveTo>
                  <a:lnTo>
                    <a:pt x="2990850" y="19050"/>
                  </a:lnTo>
                  <a:lnTo>
                    <a:pt x="2933700" y="19050"/>
                  </a:lnTo>
                  <a:close/>
                  <a:moveTo>
                    <a:pt x="3067050" y="19050"/>
                  </a:moveTo>
                  <a:lnTo>
                    <a:pt x="3124200" y="19050"/>
                  </a:lnTo>
                  <a:lnTo>
                    <a:pt x="3067050" y="19050"/>
                  </a:lnTo>
                  <a:close/>
                  <a:moveTo>
                    <a:pt x="3200400" y="19050"/>
                  </a:moveTo>
                  <a:lnTo>
                    <a:pt x="3257550" y="19050"/>
                  </a:lnTo>
                  <a:lnTo>
                    <a:pt x="3200400" y="19050"/>
                  </a:lnTo>
                  <a:close/>
                  <a:moveTo>
                    <a:pt x="3333750" y="19050"/>
                  </a:moveTo>
                  <a:lnTo>
                    <a:pt x="3390900" y="19050"/>
                  </a:lnTo>
                  <a:lnTo>
                    <a:pt x="3333750" y="19050"/>
                  </a:lnTo>
                  <a:close/>
                  <a:moveTo>
                    <a:pt x="3467100" y="19050"/>
                  </a:moveTo>
                  <a:lnTo>
                    <a:pt x="3524250" y="19050"/>
                  </a:lnTo>
                  <a:lnTo>
                    <a:pt x="3467100" y="19050"/>
                  </a:lnTo>
                  <a:close/>
                  <a:moveTo>
                    <a:pt x="3600450" y="19050"/>
                  </a:moveTo>
                  <a:lnTo>
                    <a:pt x="3657600" y="19050"/>
                  </a:lnTo>
                  <a:lnTo>
                    <a:pt x="3600450" y="19050"/>
                  </a:lnTo>
                  <a:close/>
                  <a:moveTo>
                    <a:pt x="3733800" y="19050"/>
                  </a:moveTo>
                  <a:lnTo>
                    <a:pt x="3790950" y="19050"/>
                  </a:lnTo>
                  <a:lnTo>
                    <a:pt x="3733800" y="19050"/>
                  </a:lnTo>
                  <a:close/>
                  <a:moveTo>
                    <a:pt x="3867150" y="19050"/>
                  </a:moveTo>
                  <a:lnTo>
                    <a:pt x="3924300" y="19050"/>
                  </a:lnTo>
                  <a:lnTo>
                    <a:pt x="3867150" y="19050"/>
                  </a:lnTo>
                  <a:close/>
                  <a:moveTo>
                    <a:pt x="0" y="0"/>
                  </a:moveTo>
                  <a:lnTo>
                    <a:pt x="57150" y="0"/>
                  </a:lnTo>
                  <a:lnTo>
                    <a:pt x="57150" y="19050"/>
                  </a:lnTo>
                  <a:lnTo>
                    <a:pt x="0" y="19050"/>
                  </a:lnTo>
                  <a:close/>
                </a:path>
              </a:pathLst>
            </a:custGeom>
            <a:solidFill>
              <a:srgbClr val="000000"/>
            </a:solidFill>
          </p:spPr>
          <p:txBody>
            <a:bodyPr/>
            <a:lstStyle/>
            <a:p>
              <a:endParaRPr lang="en-US"/>
            </a:p>
          </p:txBody>
        </p:sp>
      </p:grpSp>
      <p:grpSp>
        <p:nvGrpSpPr>
          <p:cNvPr id="32" name="Group 32"/>
          <p:cNvGrpSpPr/>
          <p:nvPr/>
        </p:nvGrpSpPr>
        <p:grpSpPr>
          <a:xfrm>
            <a:off x="12651581" y="2945502"/>
            <a:ext cx="1157288" cy="14288"/>
            <a:chOff x="0" y="0"/>
            <a:chExt cx="1543050" cy="19050"/>
          </a:xfrm>
        </p:grpSpPr>
        <p:sp>
          <p:nvSpPr>
            <p:cNvPr id="33" name="Freeform 33"/>
            <p:cNvSpPr/>
            <p:nvPr/>
          </p:nvSpPr>
          <p:spPr>
            <a:xfrm>
              <a:off x="9525" y="0"/>
              <a:ext cx="1524000" cy="19050"/>
            </a:xfrm>
            <a:custGeom>
              <a:avLst/>
              <a:gdLst/>
              <a:ahLst/>
              <a:cxnLst/>
              <a:rect l="l" t="t" r="r" b="b"/>
              <a:pathLst>
                <a:path w="1524000" h="19050">
                  <a:moveTo>
                    <a:pt x="133350" y="0"/>
                  </a:moveTo>
                  <a:lnTo>
                    <a:pt x="190500" y="0"/>
                  </a:lnTo>
                  <a:lnTo>
                    <a:pt x="190500" y="19050"/>
                  </a:lnTo>
                  <a:lnTo>
                    <a:pt x="133350" y="19050"/>
                  </a:lnTo>
                  <a:close/>
                  <a:moveTo>
                    <a:pt x="266700" y="19050"/>
                  </a:moveTo>
                  <a:lnTo>
                    <a:pt x="323850" y="19050"/>
                  </a:lnTo>
                  <a:lnTo>
                    <a:pt x="266700" y="19050"/>
                  </a:lnTo>
                  <a:close/>
                  <a:moveTo>
                    <a:pt x="400050" y="19050"/>
                  </a:moveTo>
                  <a:lnTo>
                    <a:pt x="457200" y="19050"/>
                  </a:lnTo>
                  <a:lnTo>
                    <a:pt x="400050" y="19050"/>
                  </a:lnTo>
                  <a:close/>
                  <a:moveTo>
                    <a:pt x="533400" y="19050"/>
                  </a:moveTo>
                  <a:lnTo>
                    <a:pt x="590550" y="19050"/>
                  </a:lnTo>
                  <a:lnTo>
                    <a:pt x="533400" y="19050"/>
                  </a:lnTo>
                  <a:close/>
                  <a:moveTo>
                    <a:pt x="666750" y="19050"/>
                  </a:moveTo>
                  <a:lnTo>
                    <a:pt x="723900" y="19050"/>
                  </a:lnTo>
                  <a:lnTo>
                    <a:pt x="666750" y="19050"/>
                  </a:lnTo>
                  <a:close/>
                  <a:moveTo>
                    <a:pt x="800100" y="19050"/>
                  </a:moveTo>
                  <a:lnTo>
                    <a:pt x="857250" y="19050"/>
                  </a:lnTo>
                  <a:lnTo>
                    <a:pt x="800100" y="19050"/>
                  </a:lnTo>
                  <a:close/>
                  <a:moveTo>
                    <a:pt x="933450" y="19050"/>
                  </a:moveTo>
                  <a:lnTo>
                    <a:pt x="990600" y="19050"/>
                  </a:lnTo>
                  <a:lnTo>
                    <a:pt x="933450" y="19050"/>
                  </a:lnTo>
                  <a:close/>
                  <a:moveTo>
                    <a:pt x="1066800" y="19050"/>
                  </a:moveTo>
                  <a:lnTo>
                    <a:pt x="1123950" y="19050"/>
                  </a:lnTo>
                  <a:lnTo>
                    <a:pt x="1066800" y="19050"/>
                  </a:lnTo>
                  <a:close/>
                  <a:moveTo>
                    <a:pt x="1200150" y="19050"/>
                  </a:moveTo>
                  <a:lnTo>
                    <a:pt x="1257300" y="19050"/>
                  </a:lnTo>
                  <a:lnTo>
                    <a:pt x="1200150" y="19050"/>
                  </a:lnTo>
                  <a:close/>
                  <a:moveTo>
                    <a:pt x="1333500" y="19050"/>
                  </a:moveTo>
                  <a:lnTo>
                    <a:pt x="1390650" y="19050"/>
                  </a:lnTo>
                  <a:lnTo>
                    <a:pt x="1333500" y="19050"/>
                  </a:lnTo>
                  <a:close/>
                  <a:moveTo>
                    <a:pt x="1466850" y="19050"/>
                  </a:moveTo>
                  <a:lnTo>
                    <a:pt x="1524000" y="19050"/>
                  </a:lnTo>
                  <a:lnTo>
                    <a:pt x="1466850" y="19050"/>
                  </a:lnTo>
                  <a:close/>
                  <a:moveTo>
                    <a:pt x="0" y="0"/>
                  </a:moveTo>
                  <a:lnTo>
                    <a:pt x="57150" y="0"/>
                  </a:lnTo>
                  <a:lnTo>
                    <a:pt x="57150" y="19050"/>
                  </a:lnTo>
                  <a:lnTo>
                    <a:pt x="0" y="19050"/>
                  </a:lnTo>
                  <a:close/>
                </a:path>
              </a:pathLst>
            </a:custGeom>
            <a:solidFill>
              <a:srgbClr val="000000"/>
            </a:solidFill>
          </p:spPr>
          <p:txBody>
            <a:bodyPr/>
            <a:lstStyle/>
            <a:p>
              <a:endParaRPr lang="en-US"/>
            </a:p>
          </p:txBody>
        </p:sp>
      </p:grpSp>
      <p:grpSp>
        <p:nvGrpSpPr>
          <p:cNvPr id="34" name="Group 34"/>
          <p:cNvGrpSpPr/>
          <p:nvPr/>
        </p:nvGrpSpPr>
        <p:grpSpPr>
          <a:xfrm>
            <a:off x="10577636" y="4997570"/>
            <a:ext cx="14288" cy="3443288"/>
            <a:chOff x="0" y="0"/>
            <a:chExt cx="19050" cy="4591050"/>
          </a:xfrm>
        </p:grpSpPr>
        <p:sp>
          <p:nvSpPr>
            <p:cNvPr id="35" name="Freeform 35"/>
            <p:cNvSpPr/>
            <p:nvPr/>
          </p:nvSpPr>
          <p:spPr>
            <a:xfrm>
              <a:off x="0" y="9525"/>
              <a:ext cx="19050" cy="4572000"/>
            </a:xfrm>
            <a:custGeom>
              <a:avLst/>
              <a:gdLst/>
              <a:ahLst/>
              <a:cxnLst/>
              <a:rect l="l" t="t" r="r" b="b"/>
              <a:pathLst>
                <a:path w="19050" h="4572000">
                  <a:moveTo>
                    <a:pt x="19050" y="133350"/>
                  </a:moveTo>
                  <a:lnTo>
                    <a:pt x="19050" y="190500"/>
                  </a:lnTo>
                  <a:lnTo>
                    <a:pt x="0" y="190500"/>
                  </a:lnTo>
                  <a:lnTo>
                    <a:pt x="0" y="133350"/>
                  </a:lnTo>
                  <a:close/>
                  <a:moveTo>
                    <a:pt x="0" y="266700"/>
                  </a:moveTo>
                  <a:lnTo>
                    <a:pt x="0" y="323850"/>
                  </a:lnTo>
                  <a:lnTo>
                    <a:pt x="0" y="266700"/>
                  </a:lnTo>
                  <a:close/>
                  <a:moveTo>
                    <a:pt x="0" y="400050"/>
                  </a:moveTo>
                  <a:lnTo>
                    <a:pt x="0" y="457200"/>
                  </a:lnTo>
                  <a:lnTo>
                    <a:pt x="0" y="400050"/>
                  </a:lnTo>
                  <a:close/>
                  <a:moveTo>
                    <a:pt x="0" y="533400"/>
                  </a:moveTo>
                  <a:lnTo>
                    <a:pt x="0" y="590550"/>
                  </a:lnTo>
                  <a:lnTo>
                    <a:pt x="0" y="533400"/>
                  </a:lnTo>
                  <a:close/>
                  <a:moveTo>
                    <a:pt x="0" y="666750"/>
                  </a:moveTo>
                  <a:lnTo>
                    <a:pt x="0" y="723900"/>
                  </a:lnTo>
                  <a:lnTo>
                    <a:pt x="0" y="666750"/>
                  </a:lnTo>
                  <a:close/>
                  <a:moveTo>
                    <a:pt x="0" y="800100"/>
                  </a:moveTo>
                  <a:lnTo>
                    <a:pt x="0" y="857250"/>
                  </a:lnTo>
                  <a:lnTo>
                    <a:pt x="0" y="800100"/>
                  </a:lnTo>
                  <a:close/>
                  <a:moveTo>
                    <a:pt x="0" y="933450"/>
                  </a:moveTo>
                  <a:lnTo>
                    <a:pt x="0" y="990600"/>
                  </a:lnTo>
                  <a:lnTo>
                    <a:pt x="0" y="933450"/>
                  </a:lnTo>
                  <a:close/>
                  <a:moveTo>
                    <a:pt x="0" y="1066800"/>
                  </a:moveTo>
                  <a:lnTo>
                    <a:pt x="0" y="1123950"/>
                  </a:lnTo>
                  <a:lnTo>
                    <a:pt x="0" y="1066800"/>
                  </a:lnTo>
                  <a:close/>
                  <a:moveTo>
                    <a:pt x="0" y="1200150"/>
                  </a:moveTo>
                  <a:lnTo>
                    <a:pt x="0" y="1257300"/>
                  </a:lnTo>
                  <a:lnTo>
                    <a:pt x="0" y="1200150"/>
                  </a:lnTo>
                  <a:close/>
                  <a:moveTo>
                    <a:pt x="0" y="1333500"/>
                  </a:moveTo>
                  <a:lnTo>
                    <a:pt x="0" y="1390650"/>
                  </a:lnTo>
                  <a:lnTo>
                    <a:pt x="0" y="1333500"/>
                  </a:lnTo>
                  <a:close/>
                  <a:moveTo>
                    <a:pt x="0" y="1466850"/>
                  </a:moveTo>
                  <a:lnTo>
                    <a:pt x="0" y="1524000"/>
                  </a:lnTo>
                  <a:lnTo>
                    <a:pt x="0" y="1466850"/>
                  </a:lnTo>
                  <a:close/>
                  <a:moveTo>
                    <a:pt x="0" y="1600200"/>
                  </a:moveTo>
                  <a:lnTo>
                    <a:pt x="0" y="1657350"/>
                  </a:lnTo>
                  <a:lnTo>
                    <a:pt x="0" y="1600200"/>
                  </a:lnTo>
                  <a:close/>
                  <a:moveTo>
                    <a:pt x="0" y="1733550"/>
                  </a:moveTo>
                  <a:lnTo>
                    <a:pt x="0" y="1790700"/>
                  </a:lnTo>
                  <a:lnTo>
                    <a:pt x="0" y="1733550"/>
                  </a:lnTo>
                  <a:close/>
                  <a:moveTo>
                    <a:pt x="0" y="1866900"/>
                  </a:moveTo>
                  <a:lnTo>
                    <a:pt x="0" y="1924050"/>
                  </a:lnTo>
                  <a:lnTo>
                    <a:pt x="0" y="1866900"/>
                  </a:lnTo>
                  <a:close/>
                  <a:moveTo>
                    <a:pt x="0" y="2000250"/>
                  </a:moveTo>
                  <a:lnTo>
                    <a:pt x="0" y="2057400"/>
                  </a:lnTo>
                  <a:lnTo>
                    <a:pt x="0" y="2000250"/>
                  </a:lnTo>
                  <a:close/>
                  <a:moveTo>
                    <a:pt x="0" y="2133600"/>
                  </a:moveTo>
                  <a:lnTo>
                    <a:pt x="0" y="2190750"/>
                  </a:lnTo>
                  <a:lnTo>
                    <a:pt x="0" y="2133600"/>
                  </a:lnTo>
                  <a:close/>
                  <a:moveTo>
                    <a:pt x="0" y="2266950"/>
                  </a:moveTo>
                  <a:lnTo>
                    <a:pt x="0" y="2324100"/>
                  </a:lnTo>
                  <a:lnTo>
                    <a:pt x="0" y="2266950"/>
                  </a:lnTo>
                  <a:close/>
                  <a:moveTo>
                    <a:pt x="0" y="2400300"/>
                  </a:moveTo>
                  <a:lnTo>
                    <a:pt x="0" y="2457450"/>
                  </a:lnTo>
                  <a:lnTo>
                    <a:pt x="0" y="2400300"/>
                  </a:lnTo>
                  <a:close/>
                  <a:moveTo>
                    <a:pt x="0" y="2533650"/>
                  </a:moveTo>
                  <a:lnTo>
                    <a:pt x="0" y="2590800"/>
                  </a:lnTo>
                  <a:lnTo>
                    <a:pt x="0" y="2533650"/>
                  </a:lnTo>
                  <a:close/>
                  <a:moveTo>
                    <a:pt x="0" y="2667000"/>
                  </a:moveTo>
                  <a:lnTo>
                    <a:pt x="0" y="2724150"/>
                  </a:lnTo>
                  <a:lnTo>
                    <a:pt x="0" y="2667000"/>
                  </a:lnTo>
                  <a:close/>
                  <a:moveTo>
                    <a:pt x="0" y="2800350"/>
                  </a:moveTo>
                  <a:lnTo>
                    <a:pt x="0" y="2857500"/>
                  </a:lnTo>
                  <a:lnTo>
                    <a:pt x="0" y="2800350"/>
                  </a:lnTo>
                  <a:close/>
                  <a:moveTo>
                    <a:pt x="0" y="2933700"/>
                  </a:moveTo>
                  <a:lnTo>
                    <a:pt x="0" y="2990850"/>
                  </a:lnTo>
                  <a:lnTo>
                    <a:pt x="0" y="2933700"/>
                  </a:lnTo>
                  <a:close/>
                  <a:moveTo>
                    <a:pt x="0" y="3067050"/>
                  </a:moveTo>
                  <a:lnTo>
                    <a:pt x="0" y="3124200"/>
                  </a:lnTo>
                  <a:lnTo>
                    <a:pt x="0" y="3067050"/>
                  </a:lnTo>
                  <a:close/>
                  <a:moveTo>
                    <a:pt x="0" y="3200400"/>
                  </a:moveTo>
                  <a:lnTo>
                    <a:pt x="0" y="3257550"/>
                  </a:lnTo>
                  <a:lnTo>
                    <a:pt x="0" y="3200400"/>
                  </a:lnTo>
                  <a:close/>
                  <a:moveTo>
                    <a:pt x="0" y="3333750"/>
                  </a:moveTo>
                  <a:lnTo>
                    <a:pt x="0" y="3390900"/>
                  </a:lnTo>
                  <a:lnTo>
                    <a:pt x="0" y="3333750"/>
                  </a:lnTo>
                  <a:close/>
                  <a:moveTo>
                    <a:pt x="0" y="3467100"/>
                  </a:moveTo>
                  <a:lnTo>
                    <a:pt x="0" y="3524250"/>
                  </a:lnTo>
                  <a:lnTo>
                    <a:pt x="0" y="3467100"/>
                  </a:lnTo>
                  <a:close/>
                  <a:moveTo>
                    <a:pt x="0" y="3600450"/>
                  </a:moveTo>
                  <a:lnTo>
                    <a:pt x="0" y="3657600"/>
                  </a:lnTo>
                  <a:lnTo>
                    <a:pt x="0" y="3600450"/>
                  </a:lnTo>
                  <a:close/>
                  <a:moveTo>
                    <a:pt x="0" y="3733800"/>
                  </a:moveTo>
                  <a:lnTo>
                    <a:pt x="0" y="3790950"/>
                  </a:lnTo>
                  <a:lnTo>
                    <a:pt x="0" y="3733800"/>
                  </a:lnTo>
                  <a:close/>
                  <a:moveTo>
                    <a:pt x="0" y="3867150"/>
                  </a:moveTo>
                  <a:lnTo>
                    <a:pt x="0" y="3924300"/>
                  </a:lnTo>
                  <a:lnTo>
                    <a:pt x="0" y="3867150"/>
                  </a:lnTo>
                  <a:close/>
                  <a:moveTo>
                    <a:pt x="0" y="4000500"/>
                  </a:moveTo>
                  <a:lnTo>
                    <a:pt x="0" y="4057650"/>
                  </a:lnTo>
                  <a:lnTo>
                    <a:pt x="0" y="4000500"/>
                  </a:lnTo>
                  <a:close/>
                  <a:moveTo>
                    <a:pt x="0" y="4133850"/>
                  </a:moveTo>
                  <a:lnTo>
                    <a:pt x="0" y="4191000"/>
                  </a:lnTo>
                  <a:lnTo>
                    <a:pt x="0" y="4133850"/>
                  </a:lnTo>
                  <a:close/>
                  <a:moveTo>
                    <a:pt x="0" y="4267200"/>
                  </a:moveTo>
                  <a:lnTo>
                    <a:pt x="0" y="4324350"/>
                  </a:lnTo>
                  <a:lnTo>
                    <a:pt x="0" y="4267200"/>
                  </a:lnTo>
                  <a:close/>
                  <a:moveTo>
                    <a:pt x="0" y="4400550"/>
                  </a:moveTo>
                  <a:lnTo>
                    <a:pt x="0" y="4457700"/>
                  </a:lnTo>
                  <a:lnTo>
                    <a:pt x="0" y="4400550"/>
                  </a:lnTo>
                  <a:close/>
                  <a:moveTo>
                    <a:pt x="0" y="4533900"/>
                  </a:moveTo>
                  <a:lnTo>
                    <a:pt x="0" y="4572000"/>
                  </a:lnTo>
                  <a:lnTo>
                    <a:pt x="0" y="4533900"/>
                  </a:lnTo>
                  <a:close/>
                  <a:moveTo>
                    <a:pt x="0" y="0"/>
                  </a:moveTo>
                  <a:lnTo>
                    <a:pt x="0" y="57150"/>
                  </a:lnTo>
                  <a:lnTo>
                    <a:pt x="0" y="0"/>
                  </a:lnTo>
                  <a:close/>
                </a:path>
              </a:pathLst>
            </a:custGeom>
            <a:solidFill>
              <a:srgbClr val="000000"/>
            </a:solidFill>
          </p:spPr>
          <p:txBody>
            <a:bodyPr/>
            <a:lstStyle/>
            <a:p>
              <a:endParaRPr lang="en-US"/>
            </a:p>
          </p:txBody>
        </p:sp>
      </p:grpSp>
      <p:grpSp>
        <p:nvGrpSpPr>
          <p:cNvPr id="36" name="Group 36"/>
          <p:cNvGrpSpPr/>
          <p:nvPr/>
        </p:nvGrpSpPr>
        <p:grpSpPr>
          <a:xfrm>
            <a:off x="15966281" y="5345802"/>
            <a:ext cx="14288" cy="3443288"/>
            <a:chOff x="0" y="0"/>
            <a:chExt cx="19050" cy="4591050"/>
          </a:xfrm>
        </p:grpSpPr>
        <p:sp>
          <p:nvSpPr>
            <p:cNvPr id="37" name="Freeform 37"/>
            <p:cNvSpPr/>
            <p:nvPr/>
          </p:nvSpPr>
          <p:spPr>
            <a:xfrm>
              <a:off x="0" y="9525"/>
              <a:ext cx="19050" cy="4572000"/>
            </a:xfrm>
            <a:custGeom>
              <a:avLst/>
              <a:gdLst/>
              <a:ahLst/>
              <a:cxnLst/>
              <a:rect l="l" t="t" r="r" b="b"/>
              <a:pathLst>
                <a:path w="19050" h="4572000">
                  <a:moveTo>
                    <a:pt x="19050" y="133350"/>
                  </a:moveTo>
                  <a:lnTo>
                    <a:pt x="19050" y="190500"/>
                  </a:lnTo>
                  <a:lnTo>
                    <a:pt x="0" y="190500"/>
                  </a:lnTo>
                  <a:lnTo>
                    <a:pt x="0" y="133350"/>
                  </a:lnTo>
                  <a:close/>
                  <a:moveTo>
                    <a:pt x="0" y="266700"/>
                  </a:moveTo>
                  <a:lnTo>
                    <a:pt x="0" y="323850"/>
                  </a:lnTo>
                  <a:lnTo>
                    <a:pt x="0" y="266700"/>
                  </a:lnTo>
                  <a:close/>
                  <a:moveTo>
                    <a:pt x="0" y="400050"/>
                  </a:moveTo>
                  <a:lnTo>
                    <a:pt x="0" y="457200"/>
                  </a:lnTo>
                  <a:lnTo>
                    <a:pt x="0" y="400050"/>
                  </a:lnTo>
                  <a:close/>
                  <a:moveTo>
                    <a:pt x="0" y="533400"/>
                  </a:moveTo>
                  <a:lnTo>
                    <a:pt x="0" y="590550"/>
                  </a:lnTo>
                  <a:lnTo>
                    <a:pt x="0" y="533400"/>
                  </a:lnTo>
                  <a:close/>
                  <a:moveTo>
                    <a:pt x="0" y="666750"/>
                  </a:moveTo>
                  <a:lnTo>
                    <a:pt x="0" y="723900"/>
                  </a:lnTo>
                  <a:lnTo>
                    <a:pt x="0" y="666750"/>
                  </a:lnTo>
                  <a:close/>
                  <a:moveTo>
                    <a:pt x="0" y="800100"/>
                  </a:moveTo>
                  <a:lnTo>
                    <a:pt x="0" y="857250"/>
                  </a:lnTo>
                  <a:lnTo>
                    <a:pt x="0" y="800100"/>
                  </a:lnTo>
                  <a:close/>
                  <a:moveTo>
                    <a:pt x="0" y="933450"/>
                  </a:moveTo>
                  <a:lnTo>
                    <a:pt x="0" y="990600"/>
                  </a:lnTo>
                  <a:lnTo>
                    <a:pt x="0" y="933450"/>
                  </a:lnTo>
                  <a:close/>
                  <a:moveTo>
                    <a:pt x="0" y="1066800"/>
                  </a:moveTo>
                  <a:lnTo>
                    <a:pt x="0" y="1123950"/>
                  </a:lnTo>
                  <a:lnTo>
                    <a:pt x="0" y="1066800"/>
                  </a:lnTo>
                  <a:close/>
                  <a:moveTo>
                    <a:pt x="0" y="1200150"/>
                  </a:moveTo>
                  <a:lnTo>
                    <a:pt x="0" y="1257300"/>
                  </a:lnTo>
                  <a:lnTo>
                    <a:pt x="0" y="1200150"/>
                  </a:lnTo>
                  <a:close/>
                  <a:moveTo>
                    <a:pt x="0" y="1333500"/>
                  </a:moveTo>
                  <a:lnTo>
                    <a:pt x="0" y="1390650"/>
                  </a:lnTo>
                  <a:lnTo>
                    <a:pt x="0" y="1333500"/>
                  </a:lnTo>
                  <a:close/>
                  <a:moveTo>
                    <a:pt x="0" y="1466850"/>
                  </a:moveTo>
                  <a:lnTo>
                    <a:pt x="0" y="1524000"/>
                  </a:lnTo>
                  <a:lnTo>
                    <a:pt x="0" y="1466850"/>
                  </a:lnTo>
                  <a:close/>
                  <a:moveTo>
                    <a:pt x="0" y="1600200"/>
                  </a:moveTo>
                  <a:lnTo>
                    <a:pt x="0" y="1657350"/>
                  </a:lnTo>
                  <a:lnTo>
                    <a:pt x="0" y="1600200"/>
                  </a:lnTo>
                  <a:close/>
                  <a:moveTo>
                    <a:pt x="0" y="1733550"/>
                  </a:moveTo>
                  <a:lnTo>
                    <a:pt x="0" y="1790700"/>
                  </a:lnTo>
                  <a:lnTo>
                    <a:pt x="0" y="1733550"/>
                  </a:lnTo>
                  <a:close/>
                  <a:moveTo>
                    <a:pt x="0" y="1866900"/>
                  </a:moveTo>
                  <a:lnTo>
                    <a:pt x="0" y="1924050"/>
                  </a:lnTo>
                  <a:lnTo>
                    <a:pt x="0" y="1866900"/>
                  </a:lnTo>
                  <a:close/>
                  <a:moveTo>
                    <a:pt x="0" y="2000250"/>
                  </a:moveTo>
                  <a:lnTo>
                    <a:pt x="0" y="2057400"/>
                  </a:lnTo>
                  <a:lnTo>
                    <a:pt x="0" y="2000250"/>
                  </a:lnTo>
                  <a:close/>
                  <a:moveTo>
                    <a:pt x="0" y="2133600"/>
                  </a:moveTo>
                  <a:lnTo>
                    <a:pt x="0" y="2190750"/>
                  </a:lnTo>
                  <a:lnTo>
                    <a:pt x="0" y="2133600"/>
                  </a:lnTo>
                  <a:close/>
                  <a:moveTo>
                    <a:pt x="0" y="2266950"/>
                  </a:moveTo>
                  <a:lnTo>
                    <a:pt x="0" y="2324100"/>
                  </a:lnTo>
                  <a:lnTo>
                    <a:pt x="0" y="2266950"/>
                  </a:lnTo>
                  <a:close/>
                  <a:moveTo>
                    <a:pt x="0" y="2400300"/>
                  </a:moveTo>
                  <a:lnTo>
                    <a:pt x="0" y="2457450"/>
                  </a:lnTo>
                  <a:lnTo>
                    <a:pt x="0" y="2400300"/>
                  </a:lnTo>
                  <a:close/>
                  <a:moveTo>
                    <a:pt x="0" y="2533650"/>
                  </a:moveTo>
                  <a:lnTo>
                    <a:pt x="0" y="2590800"/>
                  </a:lnTo>
                  <a:lnTo>
                    <a:pt x="0" y="2533650"/>
                  </a:lnTo>
                  <a:close/>
                  <a:moveTo>
                    <a:pt x="0" y="2667000"/>
                  </a:moveTo>
                  <a:lnTo>
                    <a:pt x="0" y="2724150"/>
                  </a:lnTo>
                  <a:lnTo>
                    <a:pt x="0" y="2667000"/>
                  </a:lnTo>
                  <a:close/>
                  <a:moveTo>
                    <a:pt x="0" y="2800350"/>
                  </a:moveTo>
                  <a:lnTo>
                    <a:pt x="0" y="2857500"/>
                  </a:lnTo>
                  <a:lnTo>
                    <a:pt x="0" y="2800350"/>
                  </a:lnTo>
                  <a:close/>
                  <a:moveTo>
                    <a:pt x="0" y="2933700"/>
                  </a:moveTo>
                  <a:lnTo>
                    <a:pt x="0" y="2990850"/>
                  </a:lnTo>
                  <a:lnTo>
                    <a:pt x="0" y="2933700"/>
                  </a:lnTo>
                  <a:close/>
                  <a:moveTo>
                    <a:pt x="0" y="3067050"/>
                  </a:moveTo>
                  <a:lnTo>
                    <a:pt x="0" y="3124200"/>
                  </a:lnTo>
                  <a:lnTo>
                    <a:pt x="0" y="3067050"/>
                  </a:lnTo>
                  <a:close/>
                  <a:moveTo>
                    <a:pt x="0" y="3200400"/>
                  </a:moveTo>
                  <a:lnTo>
                    <a:pt x="0" y="3257550"/>
                  </a:lnTo>
                  <a:lnTo>
                    <a:pt x="0" y="3200400"/>
                  </a:lnTo>
                  <a:close/>
                  <a:moveTo>
                    <a:pt x="0" y="3333750"/>
                  </a:moveTo>
                  <a:lnTo>
                    <a:pt x="0" y="3390900"/>
                  </a:lnTo>
                  <a:lnTo>
                    <a:pt x="0" y="3333750"/>
                  </a:lnTo>
                  <a:close/>
                  <a:moveTo>
                    <a:pt x="0" y="3467100"/>
                  </a:moveTo>
                  <a:lnTo>
                    <a:pt x="0" y="3524250"/>
                  </a:lnTo>
                  <a:lnTo>
                    <a:pt x="0" y="3467100"/>
                  </a:lnTo>
                  <a:close/>
                  <a:moveTo>
                    <a:pt x="0" y="3600450"/>
                  </a:moveTo>
                  <a:lnTo>
                    <a:pt x="0" y="3657600"/>
                  </a:lnTo>
                  <a:lnTo>
                    <a:pt x="0" y="3600450"/>
                  </a:lnTo>
                  <a:close/>
                  <a:moveTo>
                    <a:pt x="0" y="3733800"/>
                  </a:moveTo>
                  <a:lnTo>
                    <a:pt x="0" y="3790950"/>
                  </a:lnTo>
                  <a:lnTo>
                    <a:pt x="0" y="3733800"/>
                  </a:lnTo>
                  <a:close/>
                  <a:moveTo>
                    <a:pt x="0" y="3867150"/>
                  </a:moveTo>
                  <a:lnTo>
                    <a:pt x="0" y="3924300"/>
                  </a:lnTo>
                  <a:lnTo>
                    <a:pt x="0" y="3867150"/>
                  </a:lnTo>
                  <a:close/>
                  <a:moveTo>
                    <a:pt x="0" y="4000500"/>
                  </a:moveTo>
                  <a:lnTo>
                    <a:pt x="0" y="4057650"/>
                  </a:lnTo>
                  <a:lnTo>
                    <a:pt x="0" y="4000500"/>
                  </a:lnTo>
                  <a:close/>
                  <a:moveTo>
                    <a:pt x="0" y="4133850"/>
                  </a:moveTo>
                  <a:lnTo>
                    <a:pt x="0" y="4191000"/>
                  </a:lnTo>
                  <a:lnTo>
                    <a:pt x="0" y="4133850"/>
                  </a:lnTo>
                  <a:close/>
                  <a:moveTo>
                    <a:pt x="0" y="4267200"/>
                  </a:moveTo>
                  <a:lnTo>
                    <a:pt x="0" y="4324350"/>
                  </a:lnTo>
                  <a:lnTo>
                    <a:pt x="0" y="4267200"/>
                  </a:lnTo>
                  <a:close/>
                  <a:moveTo>
                    <a:pt x="0" y="4400550"/>
                  </a:moveTo>
                  <a:lnTo>
                    <a:pt x="0" y="4457700"/>
                  </a:lnTo>
                  <a:lnTo>
                    <a:pt x="0" y="4400550"/>
                  </a:lnTo>
                  <a:close/>
                  <a:moveTo>
                    <a:pt x="0" y="4533900"/>
                  </a:moveTo>
                  <a:lnTo>
                    <a:pt x="0" y="4572000"/>
                  </a:lnTo>
                  <a:lnTo>
                    <a:pt x="0" y="4533900"/>
                  </a:lnTo>
                  <a:close/>
                  <a:moveTo>
                    <a:pt x="0" y="0"/>
                  </a:moveTo>
                  <a:lnTo>
                    <a:pt x="0" y="57150"/>
                  </a:lnTo>
                  <a:lnTo>
                    <a:pt x="0" y="0"/>
                  </a:lnTo>
                  <a:close/>
                </a:path>
              </a:pathLst>
            </a:custGeom>
            <a:solidFill>
              <a:srgbClr val="000000"/>
            </a:solidFill>
          </p:spPr>
          <p:txBody>
            <a:bodyPr/>
            <a:lstStyle/>
            <a:p>
              <a:endParaRPr lang="en-US"/>
            </a:p>
          </p:txBody>
        </p:sp>
      </p:grpSp>
      <p:grpSp>
        <p:nvGrpSpPr>
          <p:cNvPr id="38" name="Group 38"/>
          <p:cNvGrpSpPr/>
          <p:nvPr/>
        </p:nvGrpSpPr>
        <p:grpSpPr>
          <a:xfrm>
            <a:off x="11737181" y="4088502"/>
            <a:ext cx="14288" cy="4700588"/>
            <a:chOff x="0" y="0"/>
            <a:chExt cx="19050" cy="6267450"/>
          </a:xfrm>
        </p:grpSpPr>
        <p:sp>
          <p:nvSpPr>
            <p:cNvPr id="39" name="Freeform 39"/>
            <p:cNvSpPr/>
            <p:nvPr/>
          </p:nvSpPr>
          <p:spPr>
            <a:xfrm>
              <a:off x="0" y="9525"/>
              <a:ext cx="19050" cy="6191250"/>
            </a:xfrm>
            <a:custGeom>
              <a:avLst/>
              <a:gdLst/>
              <a:ahLst/>
              <a:cxnLst/>
              <a:rect l="l" t="t" r="r" b="b"/>
              <a:pathLst>
                <a:path w="19050" h="6191250">
                  <a:moveTo>
                    <a:pt x="19050" y="133350"/>
                  </a:moveTo>
                  <a:lnTo>
                    <a:pt x="19050" y="190500"/>
                  </a:lnTo>
                  <a:lnTo>
                    <a:pt x="0" y="190500"/>
                  </a:lnTo>
                  <a:lnTo>
                    <a:pt x="0" y="133350"/>
                  </a:lnTo>
                  <a:close/>
                  <a:moveTo>
                    <a:pt x="0" y="266700"/>
                  </a:moveTo>
                  <a:lnTo>
                    <a:pt x="0" y="323850"/>
                  </a:lnTo>
                  <a:lnTo>
                    <a:pt x="0" y="266700"/>
                  </a:lnTo>
                  <a:close/>
                  <a:moveTo>
                    <a:pt x="0" y="400050"/>
                  </a:moveTo>
                  <a:lnTo>
                    <a:pt x="0" y="457200"/>
                  </a:lnTo>
                  <a:lnTo>
                    <a:pt x="0" y="400050"/>
                  </a:lnTo>
                  <a:close/>
                  <a:moveTo>
                    <a:pt x="0" y="533400"/>
                  </a:moveTo>
                  <a:lnTo>
                    <a:pt x="0" y="590550"/>
                  </a:lnTo>
                  <a:lnTo>
                    <a:pt x="0" y="533400"/>
                  </a:lnTo>
                  <a:close/>
                  <a:moveTo>
                    <a:pt x="0" y="666750"/>
                  </a:moveTo>
                  <a:lnTo>
                    <a:pt x="0" y="723900"/>
                  </a:lnTo>
                  <a:lnTo>
                    <a:pt x="0" y="666750"/>
                  </a:lnTo>
                  <a:close/>
                  <a:moveTo>
                    <a:pt x="0" y="800100"/>
                  </a:moveTo>
                  <a:lnTo>
                    <a:pt x="0" y="857250"/>
                  </a:lnTo>
                  <a:lnTo>
                    <a:pt x="0" y="800100"/>
                  </a:lnTo>
                  <a:close/>
                  <a:moveTo>
                    <a:pt x="0" y="933450"/>
                  </a:moveTo>
                  <a:lnTo>
                    <a:pt x="0" y="990600"/>
                  </a:lnTo>
                  <a:lnTo>
                    <a:pt x="0" y="933450"/>
                  </a:lnTo>
                  <a:close/>
                  <a:moveTo>
                    <a:pt x="0" y="1066800"/>
                  </a:moveTo>
                  <a:lnTo>
                    <a:pt x="0" y="1123950"/>
                  </a:lnTo>
                  <a:lnTo>
                    <a:pt x="0" y="1066800"/>
                  </a:lnTo>
                  <a:close/>
                  <a:moveTo>
                    <a:pt x="0" y="1200150"/>
                  </a:moveTo>
                  <a:lnTo>
                    <a:pt x="0" y="1257300"/>
                  </a:lnTo>
                  <a:lnTo>
                    <a:pt x="0" y="1200150"/>
                  </a:lnTo>
                  <a:close/>
                  <a:moveTo>
                    <a:pt x="0" y="1333500"/>
                  </a:moveTo>
                  <a:lnTo>
                    <a:pt x="0" y="1390650"/>
                  </a:lnTo>
                  <a:lnTo>
                    <a:pt x="0" y="1333500"/>
                  </a:lnTo>
                  <a:close/>
                  <a:moveTo>
                    <a:pt x="0" y="1466850"/>
                  </a:moveTo>
                  <a:lnTo>
                    <a:pt x="0" y="1524000"/>
                  </a:lnTo>
                  <a:lnTo>
                    <a:pt x="0" y="1466850"/>
                  </a:lnTo>
                  <a:close/>
                  <a:moveTo>
                    <a:pt x="0" y="1600200"/>
                  </a:moveTo>
                  <a:lnTo>
                    <a:pt x="0" y="1657350"/>
                  </a:lnTo>
                  <a:lnTo>
                    <a:pt x="0" y="1600200"/>
                  </a:lnTo>
                  <a:close/>
                  <a:moveTo>
                    <a:pt x="0" y="1733550"/>
                  </a:moveTo>
                  <a:lnTo>
                    <a:pt x="0" y="1790700"/>
                  </a:lnTo>
                  <a:lnTo>
                    <a:pt x="0" y="1733550"/>
                  </a:lnTo>
                  <a:close/>
                  <a:moveTo>
                    <a:pt x="0" y="1866900"/>
                  </a:moveTo>
                  <a:lnTo>
                    <a:pt x="0" y="1924050"/>
                  </a:lnTo>
                  <a:lnTo>
                    <a:pt x="0" y="1866900"/>
                  </a:lnTo>
                  <a:close/>
                  <a:moveTo>
                    <a:pt x="0" y="2000250"/>
                  </a:moveTo>
                  <a:lnTo>
                    <a:pt x="0" y="2057400"/>
                  </a:lnTo>
                  <a:lnTo>
                    <a:pt x="0" y="2000250"/>
                  </a:lnTo>
                  <a:close/>
                  <a:moveTo>
                    <a:pt x="0" y="2133600"/>
                  </a:moveTo>
                  <a:lnTo>
                    <a:pt x="0" y="2190750"/>
                  </a:lnTo>
                  <a:lnTo>
                    <a:pt x="0" y="2133600"/>
                  </a:lnTo>
                  <a:close/>
                  <a:moveTo>
                    <a:pt x="0" y="2266950"/>
                  </a:moveTo>
                  <a:lnTo>
                    <a:pt x="0" y="2324100"/>
                  </a:lnTo>
                  <a:lnTo>
                    <a:pt x="0" y="2266950"/>
                  </a:lnTo>
                  <a:close/>
                  <a:moveTo>
                    <a:pt x="0" y="2400300"/>
                  </a:moveTo>
                  <a:lnTo>
                    <a:pt x="0" y="2457450"/>
                  </a:lnTo>
                  <a:lnTo>
                    <a:pt x="0" y="2400300"/>
                  </a:lnTo>
                  <a:close/>
                  <a:moveTo>
                    <a:pt x="0" y="2533650"/>
                  </a:moveTo>
                  <a:lnTo>
                    <a:pt x="0" y="2590800"/>
                  </a:lnTo>
                  <a:lnTo>
                    <a:pt x="0" y="2533650"/>
                  </a:lnTo>
                  <a:close/>
                  <a:moveTo>
                    <a:pt x="0" y="2667000"/>
                  </a:moveTo>
                  <a:lnTo>
                    <a:pt x="0" y="2724150"/>
                  </a:lnTo>
                  <a:lnTo>
                    <a:pt x="0" y="2667000"/>
                  </a:lnTo>
                  <a:close/>
                  <a:moveTo>
                    <a:pt x="0" y="2800350"/>
                  </a:moveTo>
                  <a:lnTo>
                    <a:pt x="0" y="2857500"/>
                  </a:lnTo>
                  <a:lnTo>
                    <a:pt x="0" y="2800350"/>
                  </a:lnTo>
                  <a:close/>
                  <a:moveTo>
                    <a:pt x="0" y="2933700"/>
                  </a:moveTo>
                  <a:lnTo>
                    <a:pt x="0" y="2990850"/>
                  </a:lnTo>
                  <a:lnTo>
                    <a:pt x="0" y="2933700"/>
                  </a:lnTo>
                  <a:close/>
                  <a:moveTo>
                    <a:pt x="0" y="3067050"/>
                  </a:moveTo>
                  <a:lnTo>
                    <a:pt x="0" y="3124200"/>
                  </a:lnTo>
                  <a:lnTo>
                    <a:pt x="0" y="3067050"/>
                  </a:lnTo>
                  <a:close/>
                  <a:moveTo>
                    <a:pt x="0" y="3200400"/>
                  </a:moveTo>
                  <a:lnTo>
                    <a:pt x="0" y="3257550"/>
                  </a:lnTo>
                  <a:lnTo>
                    <a:pt x="0" y="3200400"/>
                  </a:lnTo>
                  <a:close/>
                  <a:moveTo>
                    <a:pt x="0" y="3333750"/>
                  </a:moveTo>
                  <a:lnTo>
                    <a:pt x="0" y="3390900"/>
                  </a:lnTo>
                  <a:lnTo>
                    <a:pt x="0" y="3333750"/>
                  </a:lnTo>
                  <a:close/>
                  <a:moveTo>
                    <a:pt x="0" y="3467100"/>
                  </a:moveTo>
                  <a:lnTo>
                    <a:pt x="0" y="3524250"/>
                  </a:lnTo>
                  <a:lnTo>
                    <a:pt x="0" y="3467100"/>
                  </a:lnTo>
                  <a:close/>
                  <a:moveTo>
                    <a:pt x="0" y="3600450"/>
                  </a:moveTo>
                  <a:lnTo>
                    <a:pt x="0" y="3657600"/>
                  </a:lnTo>
                  <a:lnTo>
                    <a:pt x="0" y="3600450"/>
                  </a:lnTo>
                  <a:close/>
                  <a:moveTo>
                    <a:pt x="0" y="3733800"/>
                  </a:moveTo>
                  <a:lnTo>
                    <a:pt x="0" y="3790950"/>
                  </a:lnTo>
                  <a:lnTo>
                    <a:pt x="0" y="3733800"/>
                  </a:lnTo>
                  <a:close/>
                  <a:moveTo>
                    <a:pt x="0" y="3867150"/>
                  </a:moveTo>
                  <a:lnTo>
                    <a:pt x="0" y="3924300"/>
                  </a:lnTo>
                  <a:lnTo>
                    <a:pt x="0" y="3867150"/>
                  </a:lnTo>
                  <a:close/>
                  <a:moveTo>
                    <a:pt x="0" y="4000500"/>
                  </a:moveTo>
                  <a:lnTo>
                    <a:pt x="0" y="4057650"/>
                  </a:lnTo>
                  <a:lnTo>
                    <a:pt x="0" y="4000500"/>
                  </a:lnTo>
                  <a:close/>
                  <a:moveTo>
                    <a:pt x="0" y="4133850"/>
                  </a:moveTo>
                  <a:lnTo>
                    <a:pt x="0" y="4191000"/>
                  </a:lnTo>
                  <a:lnTo>
                    <a:pt x="0" y="4133850"/>
                  </a:lnTo>
                  <a:close/>
                  <a:moveTo>
                    <a:pt x="0" y="4267200"/>
                  </a:moveTo>
                  <a:lnTo>
                    <a:pt x="0" y="4324350"/>
                  </a:lnTo>
                  <a:lnTo>
                    <a:pt x="0" y="4267200"/>
                  </a:lnTo>
                  <a:close/>
                  <a:moveTo>
                    <a:pt x="0" y="4400550"/>
                  </a:moveTo>
                  <a:lnTo>
                    <a:pt x="0" y="4457700"/>
                  </a:lnTo>
                  <a:lnTo>
                    <a:pt x="0" y="4400550"/>
                  </a:lnTo>
                  <a:close/>
                  <a:moveTo>
                    <a:pt x="0" y="4533900"/>
                  </a:moveTo>
                  <a:lnTo>
                    <a:pt x="0" y="4591050"/>
                  </a:lnTo>
                  <a:lnTo>
                    <a:pt x="0" y="4533900"/>
                  </a:lnTo>
                  <a:close/>
                  <a:moveTo>
                    <a:pt x="0" y="4667250"/>
                  </a:moveTo>
                  <a:lnTo>
                    <a:pt x="0" y="4724400"/>
                  </a:lnTo>
                  <a:lnTo>
                    <a:pt x="0" y="4667250"/>
                  </a:lnTo>
                  <a:close/>
                  <a:moveTo>
                    <a:pt x="0" y="4800600"/>
                  </a:moveTo>
                  <a:lnTo>
                    <a:pt x="0" y="4857750"/>
                  </a:lnTo>
                  <a:lnTo>
                    <a:pt x="0" y="4800600"/>
                  </a:lnTo>
                  <a:close/>
                  <a:moveTo>
                    <a:pt x="0" y="4933950"/>
                  </a:moveTo>
                  <a:lnTo>
                    <a:pt x="0" y="4991100"/>
                  </a:lnTo>
                  <a:lnTo>
                    <a:pt x="0" y="4933950"/>
                  </a:lnTo>
                  <a:close/>
                  <a:moveTo>
                    <a:pt x="0" y="5067300"/>
                  </a:moveTo>
                  <a:lnTo>
                    <a:pt x="0" y="5124450"/>
                  </a:lnTo>
                  <a:lnTo>
                    <a:pt x="0" y="5067300"/>
                  </a:lnTo>
                  <a:close/>
                  <a:moveTo>
                    <a:pt x="0" y="5200650"/>
                  </a:moveTo>
                  <a:lnTo>
                    <a:pt x="0" y="5257800"/>
                  </a:lnTo>
                  <a:lnTo>
                    <a:pt x="0" y="5200650"/>
                  </a:lnTo>
                  <a:close/>
                  <a:moveTo>
                    <a:pt x="0" y="5334000"/>
                  </a:moveTo>
                  <a:lnTo>
                    <a:pt x="0" y="5391150"/>
                  </a:lnTo>
                  <a:lnTo>
                    <a:pt x="0" y="5334000"/>
                  </a:lnTo>
                  <a:close/>
                  <a:moveTo>
                    <a:pt x="0" y="5467350"/>
                  </a:moveTo>
                  <a:lnTo>
                    <a:pt x="0" y="5524500"/>
                  </a:lnTo>
                  <a:lnTo>
                    <a:pt x="0" y="5467350"/>
                  </a:lnTo>
                  <a:close/>
                  <a:moveTo>
                    <a:pt x="0" y="5600700"/>
                  </a:moveTo>
                  <a:lnTo>
                    <a:pt x="0" y="5657850"/>
                  </a:lnTo>
                  <a:lnTo>
                    <a:pt x="0" y="5600700"/>
                  </a:lnTo>
                  <a:close/>
                  <a:moveTo>
                    <a:pt x="0" y="5734050"/>
                  </a:moveTo>
                  <a:lnTo>
                    <a:pt x="0" y="5791200"/>
                  </a:lnTo>
                  <a:lnTo>
                    <a:pt x="0" y="5734050"/>
                  </a:lnTo>
                  <a:close/>
                  <a:moveTo>
                    <a:pt x="0" y="5867400"/>
                  </a:moveTo>
                  <a:lnTo>
                    <a:pt x="0" y="5924550"/>
                  </a:lnTo>
                  <a:lnTo>
                    <a:pt x="0" y="5867400"/>
                  </a:lnTo>
                  <a:close/>
                  <a:moveTo>
                    <a:pt x="0" y="6000750"/>
                  </a:moveTo>
                  <a:lnTo>
                    <a:pt x="0" y="6057900"/>
                  </a:lnTo>
                  <a:lnTo>
                    <a:pt x="0" y="6000750"/>
                  </a:lnTo>
                  <a:close/>
                  <a:moveTo>
                    <a:pt x="0" y="6134100"/>
                  </a:moveTo>
                  <a:lnTo>
                    <a:pt x="0" y="6191250"/>
                  </a:lnTo>
                  <a:lnTo>
                    <a:pt x="0" y="6134100"/>
                  </a:lnTo>
                  <a:close/>
                  <a:moveTo>
                    <a:pt x="0" y="0"/>
                  </a:moveTo>
                  <a:lnTo>
                    <a:pt x="0" y="57150"/>
                  </a:lnTo>
                  <a:lnTo>
                    <a:pt x="0" y="0"/>
                  </a:lnTo>
                  <a:close/>
                </a:path>
              </a:pathLst>
            </a:custGeom>
            <a:solidFill>
              <a:srgbClr val="000000"/>
            </a:solidFill>
          </p:spPr>
          <p:txBody>
            <a:bodyPr/>
            <a:lstStyle/>
            <a:p>
              <a:endParaRPr lang="en-US"/>
            </a:p>
          </p:txBody>
        </p:sp>
      </p:grpSp>
      <p:grpSp>
        <p:nvGrpSpPr>
          <p:cNvPr id="40" name="Group 40"/>
          <p:cNvGrpSpPr/>
          <p:nvPr/>
        </p:nvGrpSpPr>
        <p:grpSpPr>
          <a:xfrm>
            <a:off x="14823281" y="4088502"/>
            <a:ext cx="14288" cy="4814888"/>
            <a:chOff x="0" y="0"/>
            <a:chExt cx="19050" cy="6419850"/>
          </a:xfrm>
        </p:grpSpPr>
        <p:sp>
          <p:nvSpPr>
            <p:cNvPr id="41" name="Freeform 41"/>
            <p:cNvSpPr/>
            <p:nvPr/>
          </p:nvSpPr>
          <p:spPr>
            <a:xfrm>
              <a:off x="0" y="9525"/>
              <a:ext cx="19050" cy="6324600"/>
            </a:xfrm>
            <a:custGeom>
              <a:avLst/>
              <a:gdLst/>
              <a:ahLst/>
              <a:cxnLst/>
              <a:rect l="l" t="t" r="r" b="b"/>
              <a:pathLst>
                <a:path w="19050" h="6324600">
                  <a:moveTo>
                    <a:pt x="19050" y="133350"/>
                  </a:moveTo>
                  <a:lnTo>
                    <a:pt x="19050" y="190500"/>
                  </a:lnTo>
                  <a:lnTo>
                    <a:pt x="0" y="190500"/>
                  </a:lnTo>
                  <a:lnTo>
                    <a:pt x="0" y="133350"/>
                  </a:lnTo>
                  <a:close/>
                  <a:moveTo>
                    <a:pt x="0" y="266700"/>
                  </a:moveTo>
                  <a:lnTo>
                    <a:pt x="0" y="323850"/>
                  </a:lnTo>
                  <a:lnTo>
                    <a:pt x="0" y="266700"/>
                  </a:lnTo>
                  <a:close/>
                  <a:moveTo>
                    <a:pt x="0" y="400050"/>
                  </a:moveTo>
                  <a:lnTo>
                    <a:pt x="0" y="457200"/>
                  </a:lnTo>
                  <a:lnTo>
                    <a:pt x="0" y="400050"/>
                  </a:lnTo>
                  <a:close/>
                  <a:moveTo>
                    <a:pt x="0" y="533400"/>
                  </a:moveTo>
                  <a:lnTo>
                    <a:pt x="0" y="590550"/>
                  </a:lnTo>
                  <a:lnTo>
                    <a:pt x="0" y="533400"/>
                  </a:lnTo>
                  <a:close/>
                  <a:moveTo>
                    <a:pt x="0" y="666750"/>
                  </a:moveTo>
                  <a:lnTo>
                    <a:pt x="0" y="723900"/>
                  </a:lnTo>
                  <a:lnTo>
                    <a:pt x="0" y="666750"/>
                  </a:lnTo>
                  <a:close/>
                  <a:moveTo>
                    <a:pt x="0" y="800100"/>
                  </a:moveTo>
                  <a:lnTo>
                    <a:pt x="0" y="857250"/>
                  </a:lnTo>
                  <a:lnTo>
                    <a:pt x="0" y="800100"/>
                  </a:lnTo>
                  <a:close/>
                  <a:moveTo>
                    <a:pt x="0" y="933450"/>
                  </a:moveTo>
                  <a:lnTo>
                    <a:pt x="0" y="990600"/>
                  </a:lnTo>
                  <a:lnTo>
                    <a:pt x="0" y="933450"/>
                  </a:lnTo>
                  <a:close/>
                  <a:moveTo>
                    <a:pt x="0" y="1066800"/>
                  </a:moveTo>
                  <a:lnTo>
                    <a:pt x="0" y="1123950"/>
                  </a:lnTo>
                  <a:lnTo>
                    <a:pt x="0" y="1066800"/>
                  </a:lnTo>
                  <a:close/>
                  <a:moveTo>
                    <a:pt x="0" y="1200150"/>
                  </a:moveTo>
                  <a:lnTo>
                    <a:pt x="0" y="1257300"/>
                  </a:lnTo>
                  <a:lnTo>
                    <a:pt x="0" y="1200150"/>
                  </a:lnTo>
                  <a:close/>
                  <a:moveTo>
                    <a:pt x="0" y="1333500"/>
                  </a:moveTo>
                  <a:lnTo>
                    <a:pt x="0" y="1390650"/>
                  </a:lnTo>
                  <a:lnTo>
                    <a:pt x="0" y="1333500"/>
                  </a:lnTo>
                  <a:close/>
                  <a:moveTo>
                    <a:pt x="0" y="1466850"/>
                  </a:moveTo>
                  <a:lnTo>
                    <a:pt x="0" y="1524000"/>
                  </a:lnTo>
                  <a:lnTo>
                    <a:pt x="0" y="1466850"/>
                  </a:lnTo>
                  <a:close/>
                  <a:moveTo>
                    <a:pt x="0" y="1600200"/>
                  </a:moveTo>
                  <a:lnTo>
                    <a:pt x="0" y="1657350"/>
                  </a:lnTo>
                  <a:lnTo>
                    <a:pt x="0" y="1600200"/>
                  </a:lnTo>
                  <a:close/>
                  <a:moveTo>
                    <a:pt x="0" y="1733550"/>
                  </a:moveTo>
                  <a:lnTo>
                    <a:pt x="0" y="1790700"/>
                  </a:lnTo>
                  <a:lnTo>
                    <a:pt x="0" y="1733550"/>
                  </a:lnTo>
                  <a:close/>
                  <a:moveTo>
                    <a:pt x="0" y="1866900"/>
                  </a:moveTo>
                  <a:lnTo>
                    <a:pt x="0" y="1924050"/>
                  </a:lnTo>
                  <a:lnTo>
                    <a:pt x="0" y="1866900"/>
                  </a:lnTo>
                  <a:close/>
                  <a:moveTo>
                    <a:pt x="0" y="2000250"/>
                  </a:moveTo>
                  <a:lnTo>
                    <a:pt x="0" y="2057400"/>
                  </a:lnTo>
                  <a:lnTo>
                    <a:pt x="0" y="2000250"/>
                  </a:lnTo>
                  <a:close/>
                  <a:moveTo>
                    <a:pt x="0" y="2133600"/>
                  </a:moveTo>
                  <a:lnTo>
                    <a:pt x="0" y="2190750"/>
                  </a:lnTo>
                  <a:lnTo>
                    <a:pt x="0" y="2133600"/>
                  </a:lnTo>
                  <a:close/>
                  <a:moveTo>
                    <a:pt x="0" y="2266950"/>
                  </a:moveTo>
                  <a:lnTo>
                    <a:pt x="0" y="2324100"/>
                  </a:lnTo>
                  <a:lnTo>
                    <a:pt x="0" y="2266950"/>
                  </a:lnTo>
                  <a:close/>
                  <a:moveTo>
                    <a:pt x="0" y="2400300"/>
                  </a:moveTo>
                  <a:lnTo>
                    <a:pt x="0" y="2457450"/>
                  </a:lnTo>
                  <a:lnTo>
                    <a:pt x="0" y="2400300"/>
                  </a:lnTo>
                  <a:close/>
                  <a:moveTo>
                    <a:pt x="0" y="2533650"/>
                  </a:moveTo>
                  <a:lnTo>
                    <a:pt x="0" y="2590800"/>
                  </a:lnTo>
                  <a:lnTo>
                    <a:pt x="0" y="2533650"/>
                  </a:lnTo>
                  <a:close/>
                  <a:moveTo>
                    <a:pt x="0" y="2667000"/>
                  </a:moveTo>
                  <a:lnTo>
                    <a:pt x="0" y="2724150"/>
                  </a:lnTo>
                  <a:lnTo>
                    <a:pt x="0" y="2667000"/>
                  </a:lnTo>
                  <a:close/>
                  <a:moveTo>
                    <a:pt x="0" y="2800350"/>
                  </a:moveTo>
                  <a:lnTo>
                    <a:pt x="0" y="2857500"/>
                  </a:lnTo>
                  <a:lnTo>
                    <a:pt x="0" y="2800350"/>
                  </a:lnTo>
                  <a:close/>
                  <a:moveTo>
                    <a:pt x="0" y="2933700"/>
                  </a:moveTo>
                  <a:lnTo>
                    <a:pt x="0" y="2990850"/>
                  </a:lnTo>
                  <a:lnTo>
                    <a:pt x="0" y="2933700"/>
                  </a:lnTo>
                  <a:close/>
                  <a:moveTo>
                    <a:pt x="0" y="3067050"/>
                  </a:moveTo>
                  <a:lnTo>
                    <a:pt x="0" y="3124200"/>
                  </a:lnTo>
                  <a:lnTo>
                    <a:pt x="0" y="3067050"/>
                  </a:lnTo>
                  <a:close/>
                  <a:moveTo>
                    <a:pt x="0" y="3200400"/>
                  </a:moveTo>
                  <a:lnTo>
                    <a:pt x="0" y="3257550"/>
                  </a:lnTo>
                  <a:lnTo>
                    <a:pt x="0" y="3200400"/>
                  </a:lnTo>
                  <a:close/>
                  <a:moveTo>
                    <a:pt x="0" y="3333750"/>
                  </a:moveTo>
                  <a:lnTo>
                    <a:pt x="0" y="3390900"/>
                  </a:lnTo>
                  <a:lnTo>
                    <a:pt x="0" y="3333750"/>
                  </a:lnTo>
                  <a:close/>
                  <a:moveTo>
                    <a:pt x="0" y="3467100"/>
                  </a:moveTo>
                  <a:lnTo>
                    <a:pt x="0" y="3524250"/>
                  </a:lnTo>
                  <a:lnTo>
                    <a:pt x="0" y="3467100"/>
                  </a:lnTo>
                  <a:close/>
                  <a:moveTo>
                    <a:pt x="0" y="3600450"/>
                  </a:moveTo>
                  <a:lnTo>
                    <a:pt x="0" y="3657600"/>
                  </a:lnTo>
                  <a:lnTo>
                    <a:pt x="0" y="3600450"/>
                  </a:lnTo>
                  <a:close/>
                  <a:moveTo>
                    <a:pt x="0" y="3733800"/>
                  </a:moveTo>
                  <a:lnTo>
                    <a:pt x="0" y="3790950"/>
                  </a:lnTo>
                  <a:lnTo>
                    <a:pt x="0" y="3733800"/>
                  </a:lnTo>
                  <a:close/>
                  <a:moveTo>
                    <a:pt x="0" y="3867150"/>
                  </a:moveTo>
                  <a:lnTo>
                    <a:pt x="0" y="3924300"/>
                  </a:lnTo>
                  <a:lnTo>
                    <a:pt x="0" y="3867150"/>
                  </a:lnTo>
                  <a:close/>
                  <a:moveTo>
                    <a:pt x="0" y="4000500"/>
                  </a:moveTo>
                  <a:lnTo>
                    <a:pt x="0" y="4057650"/>
                  </a:lnTo>
                  <a:lnTo>
                    <a:pt x="0" y="4000500"/>
                  </a:lnTo>
                  <a:close/>
                  <a:moveTo>
                    <a:pt x="0" y="4133850"/>
                  </a:moveTo>
                  <a:lnTo>
                    <a:pt x="0" y="4191000"/>
                  </a:lnTo>
                  <a:lnTo>
                    <a:pt x="0" y="4133850"/>
                  </a:lnTo>
                  <a:close/>
                  <a:moveTo>
                    <a:pt x="0" y="4267200"/>
                  </a:moveTo>
                  <a:lnTo>
                    <a:pt x="0" y="4324350"/>
                  </a:lnTo>
                  <a:lnTo>
                    <a:pt x="0" y="4267200"/>
                  </a:lnTo>
                  <a:close/>
                  <a:moveTo>
                    <a:pt x="0" y="4400550"/>
                  </a:moveTo>
                  <a:lnTo>
                    <a:pt x="0" y="4457700"/>
                  </a:lnTo>
                  <a:lnTo>
                    <a:pt x="0" y="4400550"/>
                  </a:lnTo>
                  <a:close/>
                  <a:moveTo>
                    <a:pt x="0" y="4533900"/>
                  </a:moveTo>
                  <a:lnTo>
                    <a:pt x="0" y="4591050"/>
                  </a:lnTo>
                  <a:lnTo>
                    <a:pt x="0" y="4533900"/>
                  </a:lnTo>
                  <a:close/>
                  <a:moveTo>
                    <a:pt x="0" y="4667250"/>
                  </a:moveTo>
                  <a:lnTo>
                    <a:pt x="0" y="4724400"/>
                  </a:lnTo>
                  <a:lnTo>
                    <a:pt x="0" y="4667250"/>
                  </a:lnTo>
                  <a:close/>
                  <a:moveTo>
                    <a:pt x="0" y="4800600"/>
                  </a:moveTo>
                  <a:lnTo>
                    <a:pt x="0" y="4857750"/>
                  </a:lnTo>
                  <a:lnTo>
                    <a:pt x="0" y="4800600"/>
                  </a:lnTo>
                  <a:close/>
                  <a:moveTo>
                    <a:pt x="0" y="4933950"/>
                  </a:moveTo>
                  <a:lnTo>
                    <a:pt x="0" y="4991100"/>
                  </a:lnTo>
                  <a:lnTo>
                    <a:pt x="0" y="4933950"/>
                  </a:lnTo>
                  <a:close/>
                  <a:moveTo>
                    <a:pt x="0" y="5067300"/>
                  </a:moveTo>
                  <a:lnTo>
                    <a:pt x="0" y="5124450"/>
                  </a:lnTo>
                  <a:lnTo>
                    <a:pt x="0" y="5067300"/>
                  </a:lnTo>
                  <a:close/>
                  <a:moveTo>
                    <a:pt x="0" y="5200650"/>
                  </a:moveTo>
                  <a:lnTo>
                    <a:pt x="0" y="5257800"/>
                  </a:lnTo>
                  <a:lnTo>
                    <a:pt x="0" y="5200650"/>
                  </a:lnTo>
                  <a:close/>
                  <a:moveTo>
                    <a:pt x="0" y="5334000"/>
                  </a:moveTo>
                  <a:lnTo>
                    <a:pt x="0" y="5391150"/>
                  </a:lnTo>
                  <a:lnTo>
                    <a:pt x="0" y="5334000"/>
                  </a:lnTo>
                  <a:close/>
                  <a:moveTo>
                    <a:pt x="0" y="5467350"/>
                  </a:moveTo>
                  <a:lnTo>
                    <a:pt x="0" y="5524500"/>
                  </a:lnTo>
                  <a:lnTo>
                    <a:pt x="0" y="5467350"/>
                  </a:lnTo>
                  <a:close/>
                  <a:moveTo>
                    <a:pt x="0" y="5600700"/>
                  </a:moveTo>
                  <a:lnTo>
                    <a:pt x="0" y="5657850"/>
                  </a:lnTo>
                  <a:lnTo>
                    <a:pt x="0" y="5600700"/>
                  </a:lnTo>
                  <a:close/>
                  <a:moveTo>
                    <a:pt x="0" y="5734050"/>
                  </a:moveTo>
                  <a:lnTo>
                    <a:pt x="0" y="5791200"/>
                  </a:lnTo>
                  <a:lnTo>
                    <a:pt x="0" y="5734050"/>
                  </a:lnTo>
                  <a:close/>
                  <a:moveTo>
                    <a:pt x="0" y="5867400"/>
                  </a:moveTo>
                  <a:lnTo>
                    <a:pt x="0" y="5924550"/>
                  </a:lnTo>
                  <a:lnTo>
                    <a:pt x="0" y="5867400"/>
                  </a:lnTo>
                  <a:close/>
                  <a:moveTo>
                    <a:pt x="0" y="6000750"/>
                  </a:moveTo>
                  <a:lnTo>
                    <a:pt x="0" y="6057900"/>
                  </a:lnTo>
                  <a:lnTo>
                    <a:pt x="0" y="6000750"/>
                  </a:lnTo>
                  <a:close/>
                  <a:moveTo>
                    <a:pt x="0" y="6134100"/>
                  </a:moveTo>
                  <a:lnTo>
                    <a:pt x="0" y="6191250"/>
                  </a:lnTo>
                  <a:lnTo>
                    <a:pt x="0" y="6134100"/>
                  </a:lnTo>
                  <a:close/>
                  <a:moveTo>
                    <a:pt x="0" y="6267450"/>
                  </a:moveTo>
                  <a:lnTo>
                    <a:pt x="0" y="6324600"/>
                  </a:lnTo>
                  <a:lnTo>
                    <a:pt x="0" y="6267450"/>
                  </a:lnTo>
                  <a:close/>
                  <a:moveTo>
                    <a:pt x="19050" y="0"/>
                  </a:moveTo>
                  <a:lnTo>
                    <a:pt x="19050" y="57150"/>
                  </a:lnTo>
                  <a:lnTo>
                    <a:pt x="0" y="57150"/>
                  </a:lnTo>
                  <a:lnTo>
                    <a:pt x="0" y="0"/>
                  </a:lnTo>
                  <a:close/>
                </a:path>
              </a:pathLst>
            </a:custGeom>
            <a:solidFill>
              <a:srgbClr val="000000"/>
            </a:solidFill>
          </p:spPr>
          <p:txBody>
            <a:bodyPr/>
            <a:lstStyle/>
            <a:p>
              <a:endParaRPr lang="en-US"/>
            </a:p>
          </p:txBody>
        </p:sp>
      </p:grpSp>
      <p:grpSp>
        <p:nvGrpSpPr>
          <p:cNvPr id="42" name="Group 42"/>
          <p:cNvGrpSpPr/>
          <p:nvPr/>
        </p:nvGrpSpPr>
        <p:grpSpPr>
          <a:xfrm>
            <a:off x="13794581" y="2945502"/>
            <a:ext cx="14288" cy="5843588"/>
            <a:chOff x="0" y="0"/>
            <a:chExt cx="19050" cy="7791450"/>
          </a:xfrm>
        </p:grpSpPr>
        <p:sp>
          <p:nvSpPr>
            <p:cNvPr id="43" name="Freeform 43"/>
            <p:cNvSpPr/>
            <p:nvPr/>
          </p:nvSpPr>
          <p:spPr>
            <a:xfrm>
              <a:off x="0" y="9525"/>
              <a:ext cx="19050" cy="7772400"/>
            </a:xfrm>
            <a:custGeom>
              <a:avLst/>
              <a:gdLst/>
              <a:ahLst/>
              <a:cxnLst/>
              <a:rect l="l" t="t" r="r" b="b"/>
              <a:pathLst>
                <a:path w="19050" h="7772400">
                  <a:moveTo>
                    <a:pt x="19050" y="133350"/>
                  </a:moveTo>
                  <a:lnTo>
                    <a:pt x="19050" y="190500"/>
                  </a:lnTo>
                  <a:lnTo>
                    <a:pt x="0" y="190500"/>
                  </a:lnTo>
                  <a:lnTo>
                    <a:pt x="0" y="133350"/>
                  </a:lnTo>
                  <a:close/>
                  <a:moveTo>
                    <a:pt x="0" y="266700"/>
                  </a:moveTo>
                  <a:lnTo>
                    <a:pt x="0" y="323850"/>
                  </a:lnTo>
                  <a:lnTo>
                    <a:pt x="0" y="266700"/>
                  </a:lnTo>
                  <a:close/>
                  <a:moveTo>
                    <a:pt x="0" y="400050"/>
                  </a:moveTo>
                  <a:lnTo>
                    <a:pt x="0" y="457200"/>
                  </a:lnTo>
                  <a:lnTo>
                    <a:pt x="0" y="400050"/>
                  </a:lnTo>
                  <a:close/>
                  <a:moveTo>
                    <a:pt x="0" y="533400"/>
                  </a:moveTo>
                  <a:lnTo>
                    <a:pt x="0" y="590550"/>
                  </a:lnTo>
                  <a:lnTo>
                    <a:pt x="0" y="533400"/>
                  </a:lnTo>
                  <a:close/>
                  <a:moveTo>
                    <a:pt x="0" y="666750"/>
                  </a:moveTo>
                  <a:lnTo>
                    <a:pt x="0" y="723900"/>
                  </a:lnTo>
                  <a:lnTo>
                    <a:pt x="0" y="666750"/>
                  </a:lnTo>
                  <a:close/>
                  <a:moveTo>
                    <a:pt x="0" y="800100"/>
                  </a:moveTo>
                  <a:lnTo>
                    <a:pt x="0" y="857250"/>
                  </a:lnTo>
                  <a:lnTo>
                    <a:pt x="0" y="800100"/>
                  </a:lnTo>
                  <a:close/>
                  <a:moveTo>
                    <a:pt x="0" y="933450"/>
                  </a:moveTo>
                  <a:lnTo>
                    <a:pt x="0" y="990600"/>
                  </a:lnTo>
                  <a:lnTo>
                    <a:pt x="0" y="933450"/>
                  </a:lnTo>
                  <a:close/>
                  <a:moveTo>
                    <a:pt x="0" y="1066800"/>
                  </a:moveTo>
                  <a:lnTo>
                    <a:pt x="0" y="1123950"/>
                  </a:lnTo>
                  <a:lnTo>
                    <a:pt x="0" y="1066800"/>
                  </a:lnTo>
                  <a:close/>
                  <a:moveTo>
                    <a:pt x="0" y="1200150"/>
                  </a:moveTo>
                  <a:lnTo>
                    <a:pt x="0" y="1257300"/>
                  </a:lnTo>
                  <a:lnTo>
                    <a:pt x="0" y="1200150"/>
                  </a:lnTo>
                  <a:close/>
                  <a:moveTo>
                    <a:pt x="0" y="1333500"/>
                  </a:moveTo>
                  <a:lnTo>
                    <a:pt x="0" y="1390650"/>
                  </a:lnTo>
                  <a:lnTo>
                    <a:pt x="0" y="1333500"/>
                  </a:lnTo>
                  <a:close/>
                  <a:moveTo>
                    <a:pt x="0" y="1466850"/>
                  </a:moveTo>
                  <a:lnTo>
                    <a:pt x="0" y="1524000"/>
                  </a:lnTo>
                  <a:lnTo>
                    <a:pt x="0" y="1466850"/>
                  </a:lnTo>
                  <a:close/>
                  <a:moveTo>
                    <a:pt x="0" y="1600200"/>
                  </a:moveTo>
                  <a:lnTo>
                    <a:pt x="0" y="1657350"/>
                  </a:lnTo>
                  <a:lnTo>
                    <a:pt x="0" y="1600200"/>
                  </a:lnTo>
                  <a:close/>
                  <a:moveTo>
                    <a:pt x="0" y="1733550"/>
                  </a:moveTo>
                  <a:lnTo>
                    <a:pt x="0" y="1790700"/>
                  </a:lnTo>
                  <a:lnTo>
                    <a:pt x="0" y="1733550"/>
                  </a:lnTo>
                  <a:close/>
                  <a:moveTo>
                    <a:pt x="0" y="1866900"/>
                  </a:moveTo>
                  <a:lnTo>
                    <a:pt x="0" y="1924050"/>
                  </a:lnTo>
                  <a:lnTo>
                    <a:pt x="0" y="1866900"/>
                  </a:lnTo>
                  <a:close/>
                  <a:moveTo>
                    <a:pt x="0" y="2000250"/>
                  </a:moveTo>
                  <a:lnTo>
                    <a:pt x="0" y="2057400"/>
                  </a:lnTo>
                  <a:lnTo>
                    <a:pt x="0" y="2000250"/>
                  </a:lnTo>
                  <a:close/>
                  <a:moveTo>
                    <a:pt x="0" y="2133600"/>
                  </a:moveTo>
                  <a:lnTo>
                    <a:pt x="0" y="2190750"/>
                  </a:lnTo>
                  <a:lnTo>
                    <a:pt x="0" y="2133600"/>
                  </a:lnTo>
                  <a:close/>
                  <a:moveTo>
                    <a:pt x="0" y="2266950"/>
                  </a:moveTo>
                  <a:lnTo>
                    <a:pt x="0" y="2324100"/>
                  </a:lnTo>
                  <a:lnTo>
                    <a:pt x="0" y="2266950"/>
                  </a:lnTo>
                  <a:close/>
                  <a:moveTo>
                    <a:pt x="0" y="2400300"/>
                  </a:moveTo>
                  <a:lnTo>
                    <a:pt x="0" y="2457450"/>
                  </a:lnTo>
                  <a:lnTo>
                    <a:pt x="0" y="2400300"/>
                  </a:lnTo>
                  <a:close/>
                  <a:moveTo>
                    <a:pt x="0" y="2533650"/>
                  </a:moveTo>
                  <a:lnTo>
                    <a:pt x="0" y="2590800"/>
                  </a:lnTo>
                  <a:lnTo>
                    <a:pt x="0" y="2533650"/>
                  </a:lnTo>
                  <a:close/>
                  <a:moveTo>
                    <a:pt x="0" y="2667000"/>
                  </a:moveTo>
                  <a:lnTo>
                    <a:pt x="0" y="2724150"/>
                  </a:lnTo>
                  <a:lnTo>
                    <a:pt x="0" y="2667000"/>
                  </a:lnTo>
                  <a:close/>
                  <a:moveTo>
                    <a:pt x="0" y="2800350"/>
                  </a:moveTo>
                  <a:lnTo>
                    <a:pt x="0" y="2857500"/>
                  </a:lnTo>
                  <a:lnTo>
                    <a:pt x="0" y="2800350"/>
                  </a:lnTo>
                  <a:close/>
                  <a:moveTo>
                    <a:pt x="0" y="2933700"/>
                  </a:moveTo>
                  <a:lnTo>
                    <a:pt x="0" y="2990850"/>
                  </a:lnTo>
                  <a:lnTo>
                    <a:pt x="0" y="2933700"/>
                  </a:lnTo>
                  <a:close/>
                  <a:moveTo>
                    <a:pt x="0" y="3067050"/>
                  </a:moveTo>
                  <a:lnTo>
                    <a:pt x="0" y="3124200"/>
                  </a:lnTo>
                  <a:lnTo>
                    <a:pt x="0" y="3067050"/>
                  </a:lnTo>
                  <a:close/>
                  <a:moveTo>
                    <a:pt x="0" y="3200400"/>
                  </a:moveTo>
                  <a:lnTo>
                    <a:pt x="0" y="3257550"/>
                  </a:lnTo>
                  <a:lnTo>
                    <a:pt x="0" y="3200400"/>
                  </a:lnTo>
                  <a:close/>
                  <a:moveTo>
                    <a:pt x="0" y="3333750"/>
                  </a:moveTo>
                  <a:lnTo>
                    <a:pt x="0" y="3390900"/>
                  </a:lnTo>
                  <a:lnTo>
                    <a:pt x="0" y="3333750"/>
                  </a:lnTo>
                  <a:close/>
                  <a:moveTo>
                    <a:pt x="0" y="3467100"/>
                  </a:moveTo>
                  <a:lnTo>
                    <a:pt x="0" y="3524250"/>
                  </a:lnTo>
                  <a:lnTo>
                    <a:pt x="0" y="3467100"/>
                  </a:lnTo>
                  <a:close/>
                  <a:moveTo>
                    <a:pt x="0" y="3600450"/>
                  </a:moveTo>
                  <a:lnTo>
                    <a:pt x="0" y="3657600"/>
                  </a:lnTo>
                  <a:lnTo>
                    <a:pt x="0" y="3600450"/>
                  </a:lnTo>
                  <a:close/>
                  <a:moveTo>
                    <a:pt x="0" y="3733800"/>
                  </a:moveTo>
                  <a:lnTo>
                    <a:pt x="0" y="3790950"/>
                  </a:lnTo>
                  <a:lnTo>
                    <a:pt x="0" y="3733800"/>
                  </a:lnTo>
                  <a:close/>
                  <a:moveTo>
                    <a:pt x="0" y="3867150"/>
                  </a:moveTo>
                  <a:lnTo>
                    <a:pt x="0" y="3924300"/>
                  </a:lnTo>
                  <a:lnTo>
                    <a:pt x="0" y="3867150"/>
                  </a:lnTo>
                  <a:close/>
                  <a:moveTo>
                    <a:pt x="0" y="4000500"/>
                  </a:moveTo>
                  <a:lnTo>
                    <a:pt x="0" y="4057650"/>
                  </a:lnTo>
                  <a:lnTo>
                    <a:pt x="0" y="4000500"/>
                  </a:lnTo>
                  <a:close/>
                  <a:moveTo>
                    <a:pt x="0" y="4133850"/>
                  </a:moveTo>
                  <a:lnTo>
                    <a:pt x="0" y="4191000"/>
                  </a:lnTo>
                  <a:lnTo>
                    <a:pt x="0" y="4133850"/>
                  </a:lnTo>
                  <a:close/>
                  <a:moveTo>
                    <a:pt x="0" y="4267200"/>
                  </a:moveTo>
                  <a:lnTo>
                    <a:pt x="0" y="4324350"/>
                  </a:lnTo>
                  <a:lnTo>
                    <a:pt x="0" y="4267200"/>
                  </a:lnTo>
                  <a:close/>
                  <a:moveTo>
                    <a:pt x="0" y="4400550"/>
                  </a:moveTo>
                  <a:lnTo>
                    <a:pt x="0" y="4457700"/>
                  </a:lnTo>
                  <a:lnTo>
                    <a:pt x="0" y="4400550"/>
                  </a:lnTo>
                  <a:close/>
                  <a:moveTo>
                    <a:pt x="0" y="4533900"/>
                  </a:moveTo>
                  <a:lnTo>
                    <a:pt x="0" y="4591050"/>
                  </a:lnTo>
                  <a:lnTo>
                    <a:pt x="0" y="4533900"/>
                  </a:lnTo>
                  <a:close/>
                  <a:moveTo>
                    <a:pt x="0" y="4667250"/>
                  </a:moveTo>
                  <a:lnTo>
                    <a:pt x="0" y="4724400"/>
                  </a:lnTo>
                  <a:lnTo>
                    <a:pt x="0" y="4667250"/>
                  </a:lnTo>
                  <a:close/>
                  <a:moveTo>
                    <a:pt x="0" y="4800600"/>
                  </a:moveTo>
                  <a:lnTo>
                    <a:pt x="0" y="4857750"/>
                  </a:lnTo>
                  <a:lnTo>
                    <a:pt x="0" y="4800600"/>
                  </a:lnTo>
                  <a:close/>
                  <a:moveTo>
                    <a:pt x="0" y="4933950"/>
                  </a:moveTo>
                  <a:lnTo>
                    <a:pt x="0" y="4991100"/>
                  </a:lnTo>
                  <a:lnTo>
                    <a:pt x="0" y="4933950"/>
                  </a:lnTo>
                  <a:close/>
                  <a:moveTo>
                    <a:pt x="0" y="5067300"/>
                  </a:moveTo>
                  <a:lnTo>
                    <a:pt x="0" y="5124450"/>
                  </a:lnTo>
                  <a:lnTo>
                    <a:pt x="0" y="5067300"/>
                  </a:lnTo>
                  <a:close/>
                  <a:moveTo>
                    <a:pt x="0" y="5200650"/>
                  </a:moveTo>
                  <a:lnTo>
                    <a:pt x="0" y="5257800"/>
                  </a:lnTo>
                  <a:lnTo>
                    <a:pt x="0" y="5200650"/>
                  </a:lnTo>
                  <a:close/>
                  <a:moveTo>
                    <a:pt x="0" y="5334000"/>
                  </a:moveTo>
                  <a:lnTo>
                    <a:pt x="0" y="5391150"/>
                  </a:lnTo>
                  <a:lnTo>
                    <a:pt x="0" y="5334000"/>
                  </a:lnTo>
                  <a:close/>
                  <a:moveTo>
                    <a:pt x="0" y="5467350"/>
                  </a:moveTo>
                  <a:lnTo>
                    <a:pt x="0" y="5524500"/>
                  </a:lnTo>
                  <a:lnTo>
                    <a:pt x="0" y="5467350"/>
                  </a:lnTo>
                  <a:close/>
                  <a:moveTo>
                    <a:pt x="0" y="5600700"/>
                  </a:moveTo>
                  <a:lnTo>
                    <a:pt x="0" y="5657850"/>
                  </a:lnTo>
                  <a:lnTo>
                    <a:pt x="0" y="5600700"/>
                  </a:lnTo>
                  <a:close/>
                  <a:moveTo>
                    <a:pt x="0" y="5734050"/>
                  </a:moveTo>
                  <a:lnTo>
                    <a:pt x="0" y="5791200"/>
                  </a:lnTo>
                  <a:lnTo>
                    <a:pt x="0" y="5734050"/>
                  </a:lnTo>
                  <a:close/>
                  <a:moveTo>
                    <a:pt x="0" y="5867400"/>
                  </a:moveTo>
                  <a:lnTo>
                    <a:pt x="0" y="5924550"/>
                  </a:lnTo>
                  <a:lnTo>
                    <a:pt x="0" y="5867400"/>
                  </a:lnTo>
                  <a:close/>
                  <a:moveTo>
                    <a:pt x="0" y="6000750"/>
                  </a:moveTo>
                  <a:lnTo>
                    <a:pt x="0" y="6057900"/>
                  </a:lnTo>
                  <a:lnTo>
                    <a:pt x="0" y="6000750"/>
                  </a:lnTo>
                  <a:close/>
                  <a:moveTo>
                    <a:pt x="0" y="6134100"/>
                  </a:moveTo>
                  <a:lnTo>
                    <a:pt x="0" y="6191250"/>
                  </a:lnTo>
                  <a:lnTo>
                    <a:pt x="0" y="6134100"/>
                  </a:lnTo>
                  <a:close/>
                  <a:moveTo>
                    <a:pt x="0" y="6267450"/>
                  </a:moveTo>
                  <a:lnTo>
                    <a:pt x="0" y="6324600"/>
                  </a:lnTo>
                  <a:lnTo>
                    <a:pt x="0" y="6267450"/>
                  </a:lnTo>
                  <a:close/>
                  <a:moveTo>
                    <a:pt x="0" y="6400800"/>
                  </a:moveTo>
                  <a:lnTo>
                    <a:pt x="0" y="6457950"/>
                  </a:lnTo>
                  <a:lnTo>
                    <a:pt x="0" y="6400800"/>
                  </a:lnTo>
                  <a:close/>
                  <a:moveTo>
                    <a:pt x="0" y="6534150"/>
                  </a:moveTo>
                  <a:lnTo>
                    <a:pt x="0" y="6591300"/>
                  </a:lnTo>
                  <a:lnTo>
                    <a:pt x="0" y="6534150"/>
                  </a:lnTo>
                  <a:close/>
                  <a:moveTo>
                    <a:pt x="0" y="6667500"/>
                  </a:moveTo>
                  <a:lnTo>
                    <a:pt x="0" y="6724650"/>
                  </a:lnTo>
                  <a:lnTo>
                    <a:pt x="0" y="6667500"/>
                  </a:lnTo>
                  <a:close/>
                  <a:moveTo>
                    <a:pt x="0" y="6800850"/>
                  </a:moveTo>
                  <a:lnTo>
                    <a:pt x="0" y="6858000"/>
                  </a:lnTo>
                  <a:lnTo>
                    <a:pt x="0" y="6800850"/>
                  </a:lnTo>
                  <a:close/>
                  <a:moveTo>
                    <a:pt x="0" y="6934200"/>
                  </a:moveTo>
                  <a:lnTo>
                    <a:pt x="0" y="6991350"/>
                  </a:lnTo>
                  <a:lnTo>
                    <a:pt x="0" y="6934200"/>
                  </a:lnTo>
                  <a:close/>
                  <a:moveTo>
                    <a:pt x="0" y="7067550"/>
                  </a:moveTo>
                  <a:lnTo>
                    <a:pt x="0" y="7124700"/>
                  </a:lnTo>
                  <a:lnTo>
                    <a:pt x="0" y="7067550"/>
                  </a:lnTo>
                  <a:close/>
                  <a:moveTo>
                    <a:pt x="0" y="7200900"/>
                  </a:moveTo>
                  <a:lnTo>
                    <a:pt x="0" y="7258050"/>
                  </a:lnTo>
                  <a:lnTo>
                    <a:pt x="0" y="7200900"/>
                  </a:lnTo>
                  <a:close/>
                  <a:moveTo>
                    <a:pt x="0" y="7334250"/>
                  </a:moveTo>
                  <a:lnTo>
                    <a:pt x="0" y="7391400"/>
                  </a:lnTo>
                  <a:lnTo>
                    <a:pt x="0" y="7334250"/>
                  </a:lnTo>
                  <a:close/>
                  <a:moveTo>
                    <a:pt x="0" y="7467600"/>
                  </a:moveTo>
                  <a:lnTo>
                    <a:pt x="0" y="7524750"/>
                  </a:lnTo>
                  <a:lnTo>
                    <a:pt x="0" y="7467600"/>
                  </a:lnTo>
                  <a:close/>
                  <a:moveTo>
                    <a:pt x="0" y="7600950"/>
                  </a:moveTo>
                  <a:lnTo>
                    <a:pt x="0" y="7658100"/>
                  </a:lnTo>
                  <a:lnTo>
                    <a:pt x="0" y="7600950"/>
                  </a:lnTo>
                  <a:close/>
                  <a:moveTo>
                    <a:pt x="0" y="7734300"/>
                  </a:moveTo>
                  <a:lnTo>
                    <a:pt x="0" y="7772400"/>
                  </a:lnTo>
                  <a:lnTo>
                    <a:pt x="0" y="7734300"/>
                  </a:lnTo>
                  <a:close/>
                  <a:moveTo>
                    <a:pt x="0" y="0"/>
                  </a:moveTo>
                  <a:lnTo>
                    <a:pt x="0" y="57150"/>
                  </a:lnTo>
                  <a:lnTo>
                    <a:pt x="0" y="0"/>
                  </a:lnTo>
                  <a:close/>
                </a:path>
              </a:pathLst>
            </a:custGeom>
            <a:solidFill>
              <a:srgbClr val="000000"/>
            </a:solidFill>
          </p:spPr>
          <p:txBody>
            <a:bodyPr/>
            <a:lstStyle/>
            <a:p>
              <a:endParaRPr lang="en-US"/>
            </a:p>
          </p:txBody>
        </p:sp>
      </p:grpSp>
      <p:grpSp>
        <p:nvGrpSpPr>
          <p:cNvPr id="44" name="Group 44"/>
          <p:cNvGrpSpPr/>
          <p:nvPr/>
        </p:nvGrpSpPr>
        <p:grpSpPr>
          <a:xfrm>
            <a:off x="12651581" y="2945502"/>
            <a:ext cx="14288" cy="5957888"/>
            <a:chOff x="0" y="0"/>
            <a:chExt cx="19050" cy="7943850"/>
          </a:xfrm>
        </p:grpSpPr>
        <p:sp>
          <p:nvSpPr>
            <p:cNvPr id="45" name="Freeform 45"/>
            <p:cNvSpPr/>
            <p:nvPr/>
          </p:nvSpPr>
          <p:spPr>
            <a:xfrm>
              <a:off x="0" y="9525"/>
              <a:ext cx="19050" cy="7924800"/>
            </a:xfrm>
            <a:custGeom>
              <a:avLst/>
              <a:gdLst/>
              <a:ahLst/>
              <a:cxnLst/>
              <a:rect l="l" t="t" r="r" b="b"/>
              <a:pathLst>
                <a:path w="19050" h="7924800">
                  <a:moveTo>
                    <a:pt x="19050" y="133350"/>
                  </a:moveTo>
                  <a:lnTo>
                    <a:pt x="19050" y="190500"/>
                  </a:lnTo>
                  <a:lnTo>
                    <a:pt x="0" y="190500"/>
                  </a:lnTo>
                  <a:lnTo>
                    <a:pt x="0" y="133350"/>
                  </a:lnTo>
                  <a:close/>
                  <a:moveTo>
                    <a:pt x="0" y="266700"/>
                  </a:moveTo>
                  <a:lnTo>
                    <a:pt x="0" y="323850"/>
                  </a:lnTo>
                  <a:lnTo>
                    <a:pt x="0" y="266700"/>
                  </a:lnTo>
                  <a:close/>
                  <a:moveTo>
                    <a:pt x="0" y="400050"/>
                  </a:moveTo>
                  <a:lnTo>
                    <a:pt x="0" y="457200"/>
                  </a:lnTo>
                  <a:lnTo>
                    <a:pt x="0" y="400050"/>
                  </a:lnTo>
                  <a:close/>
                  <a:moveTo>
                    <a:pt x="0" y="533400"/>
                  </a:moveTo>
                  <a:lnTo>
                    <a:pt x="0" y="590550"/>
                  </a:lnTo>
                  <a:lnTo>
                    <a:pt x="0" y="533400"/>
                  </a:lnTo>
                  <a:close/>
                  <a:moveTo>
                    <a:pt x="0" y="666750"/>
                  </a:moveTo>
                  <a:lnTo>
                    <a:pt x="0" y="723900"/>
                  </a:lnTo>
                  <a:lnTo>
                    <a:pt x="0" y="666750"/>
                  </a:lnTo>
                  <a:close/>
                  <a:moveTo>
                    <a:pt x="0" y="800100"/>
                  </a:moveTo>
                  <a:lnTo>
                    <a:pt x="0" y="857250"/>
                  </a:lnTo>
                  <a:lnTo>
                    <a:pt x="0" y="800100"/>
                  </a:lnTo>
                  <a:close/>
                  <a:moveTo>
                    <a:pt x="0" y="933450"/>
                  </a:moveTo>
                  <a:lnTo>
                    <a:pt x="0" y="990600"/>
                  </a:lnTo>
                  <a:lnTo>
                    <a:pt x="0" y="933450"/>
                  </a:lnTo>
                  <a:close/>
                  <a:moveTo>
                    <a:pt x="0" y="1066800"/>
                  </a:moveTo>
                  <a:lnTo>
                    <a:pt x="0" y="1123950"/>
                  </a:lnTo>
                  <a:lnTo>
                    <a:pt x="0" y="1066800"/>
                  </a:lnTo>
                  <a:close/>
                  <a:moveTo>
                    <a:pt x="0" y="1200150"/>
                  </a:moveTo>
                  <a:lnTo>
                    <a:pt x="0" y="1257300"/>
                  </a:lnTo>
                  <a:lnTo>
                    <a:pt x="0" y="1200150"/>
                  </a:lnTo>
                  <a:close/>
                  <a:moveTo>
                    <a:pt x="0" y="1333500"/>
                  </a:moveTo>
                  <a:lnTo>
                    <a:pt x="0" y="1390650"/>
                  </a:lnTo>
                  <a:lnTo>
                    <a:pt x="0" y="1333500"/>
                  </a:lnTo>
                  <a:close/>
                  <a:moveTo>
                    <a:pt x="0" y="1466850"/>
                  </a:moveTo>
                  <a:lnTo>
                    <a:pt x="0" y="1524000"/>
                  </a:lnTo>
                  <a:lnTo>
                    <a:pt x="0" y="1466850"/>
                  </a:lnTo>
                  <a:close/>
                  <a:moveTo>
                    <a:pt x="0" y="1600200"/>
                  </a:moveTo>
                  <a:lnTo>
                    <a:pt x="0" y="1657350"/>
                  </a:lnTo>
                  <a:lnTo>
                    <a:pt x="0" y="1600200"/>
                  </a:lnTo>
                  <a:close/>
                  <a:moveTo>
                    <a:pt x="0" y="1733550"/>
                  </a:moveTo>
                  <a:lnTo>
                    <a:pt x="0" y="1790700"/>
                  </a:lnTo>
                  <a:lnTo>
                    <a:pt x="0" y="1733550"/>
                  </a:lnTo>
                  <a:close/>
                  <a:moveTo>
                    <a:pt x="0" y="1866900"/>
                  </a:moveTo>
                  <a:lnTo>
                    <a:pt x="0" y="1924050"/>
                  </a:lnTo>
                  <a:lnTo>
                    <a:pt x="0" y="1866900"/>
                  </a:lnTo>
                  <a:close/>
                  <a:moveTo>
                    <a:pt x="0" y="2000250"/>
                  </a:moveTo>
                  <a:lnTo>
                    <a:pt x="0" y="2057400"/>
                  </a:lnTo>
                  <a:lnTo>
                    <a:pt x="0" y="2000250"/>
                  </a:lnTo>
                  <a:close/>
                  <a:moveTo>
                    <a:pt x="0" y="2133600"/>
                  </a:moveTo>
                  <a:lnTo>
                    <a:pt x="0" y="2190750"/>
                  </a:lnTo>
                  <a:lnTo>
                    <a:pt x="0" y="2133600"/>
                  </a:lnTo>
                  <a:close/>
                  <a:moveTo>
                    <a:pt x="0" y="2266950"/>
                  </a:moveTo>
                  <a:lnTo>
                    <a:pt x="0" y="2324100"/>
                  </a:lnTo>
                  <a:lnTo>
                    <a:pt x="0" y="2266950"/>
                  </a:lnTo>
                  <a:close/>
                  <a:moveTo>
                    <a:pt x="0" y="2400300"/>
                  </a:moveTo>
                  <a:lnTo>
                    <a:pt x="0" y="2457450"/>
                  </a:lnTo>
                  <a:lnTo>
                    <a:pt x="0" y="2400300"/>
                  </a:lnTo>
                  <a:close/>
                  <a:moveTo>
                    <a:pt x="0" y="2533650"/>
                  </a:moveTo>
                  <a:lnTo>
                    <a:pt x="0" y="2590800"/>
                  </a:lnTo>
                  <a:lnTo>
                    <a:pt x="0" y="2533650"/>
                  </a:lnTo>
                  <a:close/>
                  <a:moveTo>
                    <a:pt x="0" y="2667000"/>
                  </a:moveTo>
                  <a:lnTo>
                    <a:pt x="0" y="2724150"/>
                  </a:lnTo>
                  <a:lnTo>
                    <a:pt x="0" y="2667000"/>
                  </a:lnTo>
                  <a:close/>
                  <a:moveTo>
                    <a:pt x="0" y="2800350"/>
                  </a:moveTo>
                  <a:lnTo>
                    <a:pt x="0" y="2857500"/>
                  </a:lnTo>
                  <a:lnTo>
                    <a:pt x="0" y="2800350"/>
                  </a:lnTo>
                  <a:close/>
                  <a:moveTo>
                    <a:pt x="0" y="2933700"/>
                  </a:moveTo>
                  <a:lnTo>
                    <a:pt x="0" y="2990850"/>
                  </a:lnTo>
                  <a:lnTo>
                    <a:pt x="0" y="2933700"/>
                  </a:lnTo>
                  <a:close/>
                  <a:moveTo>
                    <a:pt x="0" y="3067050"/>
                  </a:moveTo>
                  <a:lnTo>
                    <a:pt x="0" y="3124200"/>
                  </a:lnTo>
                  <a:lnTo>
                    <a:pt x="0" y="3067050"/>
                  </a:lnTo>
                  <a:close/>
                  <a:moveTo>
                    <a:pt x="0" y="3200400"/>
                  </a:moveTo>
                  <a:lnTo>
                    <a:pt x="0" y="3257550"/>
                  </a:lnTo>
                  <a:lnTo>
                    <a:pt x="0" y="3200400"/>
                  </a:lnTo>
                  <a:close/>
                  <a:moveTo>
                    <a:pt x="0" y="3333750"/>
                  </a:moveTo>
                  <a:lnTo>
                    <a:pt x="0" y="3390900"/>
                  </a:lnTo>
                  <a:lnTo>
                    <a:pt x="0" y="3333750"/>
                  </a:lnTo>
                  <a:close/>
                  <a:moveTo>
                    <a:pt x="0" y="3467100"/>
                  </a:moveTo>
                  <a:lnTo>
                    <a:pt x="0" y="3524250"/>
                  </a:lnTo>
                  <a:lnTo>
                    <a:pt x="0" y="3467100"/>
                  </a:lnTo>
                  <a:close/>
                  <a:moveTo>
                    <a:pt x="0" y="3600450"/>
                  </a:moveTo>
                  <a:lnTo>
                    <a:pt x="0" y="3657600"/>
                  </a:lnTo>
                  <a:lnTo>
                    <a:pt x="0" y="3600450"/>
                  </a:lnTo>
                  <a:close/>
                  <a:moveTo>
                    <a:pt x="0" y="3733800"/>
                  </a:moveTo>
                  <a:lnTo>
                    <a:pt x="0" y="3790950"/>
                  </a:lnTo>
                  <a:lnTo>
                    <a:pt x="0" y="3733800"/>
                  </a:lnTo>
                  <a:close/>
                  <a:moveTo>
                    <a:pt x="0" y="3867150"/>
                  </a:moveTo>
                  <a:lnTo>
                    <a:pt x="0" y="3924300"/>
                  </a:lnTo>
                  <a:lnTo>
                    <a:pt x="0" y="3867150"/>
                  </a:lnTo>
                  <a:close/>
                  <a:moveTo>
                    <a:pt x="0" y="4000500"/>
                  </a:moveTo>
                  <a:lnTo>
                    <a:pt x="0" y="4057650"/>
                  </a:lnTo>
                  <a:lnTo>
                    <a:pt x="0" y="4000500"/>
                  </a:lnTo>
                  <a:close/>
                  <a:moveTo>
                    <a:pt x="0" y="4133850"/>
                  </a:moveTo>
                  <a:lnTo>
                    <a:pt x="0" y="4191000"/>
                  </a:lnTo>
                  <a:lnTo>
                    <a:pt x="0" y="4133850"/>
                  </a:lnTo>
                  <a:close/>
                  <a:moveTo>
                    <a:pt x="0" y="4267200"/>
                  </a:moveTo>
                  <a:lnTo>
                    <a:pt x="0" y="4324350"/>
                  </a:lnTo>
                  <a:lnTo>
                    <a:pt x="0" y="4267200"/>
                  </a:lnTo>
                  <a:close/>
                  <a:moveTo>
                    <a:pt x="0" y="4400550"/>
                  </a:moveTo>
                  <a:lnTo>
                    <a:pt x="0" y="4457700"/>
                  </a:lnTo>
                  <a:lnTo>
                    <a:pt x="0" y="4400550"/>
                  </a:lnTo>
                  <a:close/>
                  <a:moveTo>
                    <a:pt x="0" y="4533900"/>
                  </a:moveTo>
                  <a:lnTo>
                    <a:pt x="0" y="4591050"/>
                  </a:lnTo>
                  <a:lnTo>
                    <a:pt x="0" y="4533900"/>
                  </a:lnTo>
                  <a:close/>
                  <a:moveTo>
                    <a:pt x="0" y="4667250"/>
                  </a:moveTo>
                  <a:lnTo>
                    <a:pt x="0" y="4724400"/>
                  </a:lnTo>
                  <a:lnTo>
                    <a:pt x="0" y="4667250"/>
                  </a:lnTo>
                  <a:close/>
                  <a:moveTo>
                    <a:pt x="0" y="4800600"/>
                  </a:moveTo>
                  <a:lnTo>
                    <a:pt x="0" y="4857750"/>
                  </a:lnTo>
                  <a:lnTo>
                    <a:pt x="0" y="4800600"/>
                  </a:lnTo>
                  <a:close/>
                  <a:moveTo>
                    <a:pt x="0" y="4933950"/>
                  </a:moveTo>
                  <a:lnTo>
                    <a:pt x="0" y="4991100"/>
                  </a:lnTo>
                  <a:lnTo>
                    <a:pt x="0" y="4933950"/>
                  </a:lnTo>
                  <a:close/>
                  <a:moveTo>
                    <a:pt x="0" y="5067300"/>
                  </a:moveTo>
                  <a:lnTo>
                    <a:pt x="0" y="5124450"/>
                  </a:lnTo>
                  <a:lnTo>
                    <a:pt x="0" y="5067300"/>
                  </a:lnTo>
                  <a:close/>
                  <a:moveTo>
                    <a:pt x="0" y="5200650"/>
                  </a:moveTo>
                  <a:lnTo>
                    <a:pt x="0" y="5257800"/>
                  </a:lnTo>
                  <a:lnTo>
                    <a:pt x="0" y="5200650"/>
                  </a:lnTo>
                  <a:close/>
                  <a:moveTo>
                    <a:pt x="0" y="5334000"/>
                  </a:moveTo>
                  <a:lnTo>
                    <a:pt x="0" y="5391150"/>
                  </a:lnTo>
                  <a:lnTo>
                    <a:pt x="0" y="5334000"/>
                  </a:lnTo>
                  <a:close/>
                  <a:moveTo>
                    <a:pt x="0" y="5467350"/>
                  </a:moveTo>
                  <a:lnTo>
                    <a:pt x="0" y="5524500"/>
                  </a:lnTo>
                  <a:lnTo>
                    <a:pt x="0" y="5467350"/>
                  </a:lnTo>
                  <a:close/>
                  <a:moveTo>
                    <a:pt x="0" y="5600700"/>
                  </a:moveTo>
                  <a:lnTo>
                    <a:pt x="0" y="5657850"/>
                  </a:lnTo>
                  <a:lnTo>
                    <a:pt x="0" y="5600700"/>
                  </a:lnTo>
                  <a:close/>
                  <a:moveTo>
                    <a:pt x="0" y="5734050"/>
                  </a:moveTo>
                  <a:lnTo>
                    <a:pt x="0" y="5791200"/>
                  </a:lnTo>
                  <a:lnTo>
                    <a:pt x="0" y="5734050"/>
                  </a:lnTo>
                  <a:close/>
                  <a:moveTo>
                    <a:pt x="0" y="5867400"/>
                  </a:moveTo>
                  <a:lnTo>
                    <a:pt x="0" y="5924550"/>
                  </a:lnTo>
                  <a:lnTo>
                    <a:pt x="0" y="5867400"/>
                  </a:lnTo>
                  <a:close/>
                  <a:moveTo>
                    <a:pt x="0" y="6000750"/>
                  </a:moveTo>
                  <a:lnTo>
                    <a:pt x="0" y="6057900"/>
                  </a:lnTo>
                  <a:lnTo>
                    <a:pt x="0" y="6000750"/>
                  </a:lnTo>
                  <a:close/>
                  <a:moveTo>
                    <a:pt x="0" y="6134100"/>
                  </a:moveTo>
                  <a:lnTo>
                    <a:pt x="0" y="6191250"/>
                  </a:lnTo>
                  <a:lnTo>
                    <a:pt x="0" y="6134100"/>
                  </a:lnTo>
                  <a:close/>
                  <a:moveTo>
                    <a:pt x="0" y="6267450"/>
                  </a:moveTo>
                  <a:lnTo>
                    <a:pt x="0" y="6324600"/>
                  </a:lnTo>
                  <a:lnTo>
                    <a:pt x="0" y="6267450"/>
                  </a:lnTo>
                  <a:close/>
                  <a:moveTo>
                    <a:pt x="0" y="6400800"/>
                  </a:moveTo>
                  <a:lnTo>
                    <a:pt x="0" y="6457950"/>
                  </a:lnTo>
                  <a:lnTo>
                    <a:pt x="0" y="6400800"/>
                  </a:lnTo>
                  <a:close/>
                  <a:moveTo>
                    <a:pt x="0" y="6534150"/>
                  </a:moveTo>
                  <a:lnTo>
                    <a:pt x="0" y="6591300"/>
                  </a:lnTo>
                  <a:lnTo>
                    <a:pt x="0" y="6534150"/>
                  </a:lnTo>
                  <a:close/>
                  <a:moveTo>
                    <a:pt x="0" y="6667500"/>
                  </a:moveTo>
                  <a:lnTo>
                    <a:pt x="0" y="6724650"/>
                  </a:lnTo>
                  <a:lnTo>
                    <a:pt x="0" y="6667500"/>
                  </a:lnTo>
                  <a:close/>
                  <a:moveTo>
                    <a:pt x="0" y="6800850"/>
                  </a:moveTo>
                  <a:lnTo>
                    <a:pt x="0" y="6858000"/>
                  </a:lnTo>
                  <a:lnTo>
                    <a:pt x="0" y="6800850"/>
                  </a:lnTo>
                  <a:close/>
                  <a:moveTo>
                    <a:pt x="0" y="6934200"/>
                  </a:moveTo>
                  <a:lnTo>
                    <a:pt x="0" y="6991350"/>
                  </a:lnTo>
                  <a:lnTo>
                    <a:pt x="0" y="6934200"/>
                  </a:lnTo>
                  <a:close/>
                  <a:moveTo>
                    <a:pt x="0" y="7067550"/>
                  </a:moveTo>
                  <a:lnTo>
                    <a:pt x="0" y="7124700"/>
                  </a:lnTo>
                  <a:lnTo>
                    <a:pt x="0" y="7067550"/>
                  </a:lnTo>
                  <a:close/>
                  <a:moveTo>
                    <a:pt x="0" y="7200900"/>
                  </a:moveTo>
                  <a:lnTo>
                    <a:pt x="0" y="7258050"/>
                  </a:lnTo>
                  <a:lnTo>
                    <a:pt x="0" y="7200900"/>
                  </a:lnTo>
                  <a:close/>
                  <a:moveTo>
                    <a:pt x="0" y="7334250"/>
                  </a:moveTo>
                  <a:lnTo>
                    <a:pt x="0" y="7391400"/>
                  </a:lnTo>
                  <a:lnTo>
                    <a:pt x="0" y="7334250"/>
                  </a:lnTo>
                  <a:close/>
                  <a:moveTo>
                    <a:pt x="0" y="7467600"/>
                  </a:moveTo>
                  <a:lnTo>
                    <a:pt x="0" y="7524750"/>
                  </a:lnTo>
                  <a:lnTo>
                    <a:pt x="0" y="7467600"/>
                  </a:lnTo>
                  <a:close/>
                  <a:moveTo>
                    <a:pt x="0" y="7600950"/>
                  </a:moveTo>
                  <a:lnTo>
                    <a:pt x="0" y="7658100"/>
                  </a:lnTo>
                  <a:lnTo>
                    <a:pt x="0" y="7600950"/>
                  </a:lnTo>
                  <a:close/>
                  <a:moveTo>
                    <a:pt x="0" y="7734300"/>
                  </a:moveTo>
                  <a:lnTo>
                    <a:pt x="0" y="7791450"/>
                  </a:lnTo>
                  <a:lnTo>
                    <a:pt x="0" y="7734300"/>
                  </a:lnTo>
                  <a:close/>
                  <a:moveTo>
                    <a:pt x="0" y="7867650"/>
                  </a:moveTo>
                  <a:lnTo>
                    <a:pt x="0" y="7924800"/>
                  </a:lnTo>
                  <a:lnTo>
                    <a:pt x="0" y="7867650"/>
                  </a:lnTo>
                  <a:close/>
                  <a:moveTo>
                    <a:pt x="19050" y="0"/>
                  </a:moveTo>
                  <a:lnTo>
                    <a:pt x="19050" y="57150"/>
                  </a:lnTo>
                  <a:lnTo>
                    <a:pt x="0" y="57150"/>
                  </a:lnTo>
                  <a:lnTo>
                    <a:pt x="0" y="0"/>
                  </a:lnTo>
                  <a:close/>
                </a:path>
              </a:pathLst>
            </a:custGeom>
            <a:solidFill>
              <a:srgbClr val="000000"/>
            </a:solidFill>
          </p:spPr>
          <p:txBody>
            <a:bodyPr/>
            <a:lstStyle/>
            <a:p>
              <a:endParaRPr lang="en-US"/>
            </a:p>
          </p:txBody>
        </p:sp>
      </p:grpSp>
      <p:grpSp>
        <p:nvGrpSpPr>
          <p:cNvPr id="46" name="Group 46"/>
          <p:cNvGrpSpPr/>
          <p:nvPr/>
        </p:nvGrpSpPr>
        <p:grpSpPr>
          <a:xfrm>
            <a:off x="10429875" y="1995385"/>
            <a:ext cx="6686550" cy="4614863"/>
            <a:chOff x="0" y="0"/>
            <a:chExt cx="8915400" cy="6153150"/>
          </a:xfrm>
        </p:grpSpPr>
        <p:sp>
          <p:nvSpPr>
            <p:cNvPr id="47" name="Freeform 47"/>
            <p:cNvSpPr/>
            <p:nvPr/>
          </p:nvSpPr>
          <p:spPr>
            <a:xfrm>
              <a:off x="0" y="0"/>
              <a:ext cx="8915400" cy="6153150"/>
            </a:xfrm>
            <a:custGeom>
              <a:avLst/>
              <a:gdLst/>
              <a:ahLst/>
              <a:cxnLst/>
              <a:rect l="l" t="t" r="r" b="b"/>
              <a:pathLst>
                <a:path w="8915400" h="6153150">
                  <a:moveTo>
                    <a:pt x="0" y="0"/>
                  </a:moveTo>
                  <a:lnTo>
                    <a:pt x="8915400" y="0"/>
                  </a:lnTo>
                  <a:lnTo>
                    <a:pt x="8915400" y="6153150"/>
                  </a:lnTo>
                  <a:lnTo>
                    <a:pt x="0" y="6153150"/>
                  </a:lnTo>
                  <a:lnTo>
                    <a:pt x="0" y="0"/>
                  </a:lnTo>
                  <a:close/>
                </a:path>
              </a:pathLst>
            </a:custGeom>
            <a:blipFill>
              <a:blip r:embed="rId6"/>
              <a:stretch>
                <a:fillRect/>
              </a:stretch>
            </a:blipFill>
          </p:spPr>
          <p:txBody>
            <a:bodyPr/>
            <a:lstStyle/>
            <a:p>
              <a:endParaRPr lang="en-US"/>
            </a:p>
          </p:txBody>
        </p:sp>
      </p:grpSp>
      <p:sp>
        <p:nvSpPr>
          <p:cNvPr id="48" name="AutoShape 48"/>
          <p:cNvSpPr/>
          <p:nvPr/>
        </p:nvSpPr>
        <p:spPr>
          <a:xfrm>
            <a:off x="8239460" y="9075797"/>
            <a:ext cx="2345320" cy="19050"/>
          </a:xfrm>
          <a:prstGeom prst="line">
            <a:avLst/>
          </a:prstGeom>
          <a:ln w="76200" cap="rnd">
            <a:solidFill>
              <a:srgbClr val="0070C0"/>
            </a:solidFill>
            <a:prstDash val="solid"/>
            <a:headEnd type="none" w="sm" len="sm"/>
            <a:tailEnd type="arrow" w="med" len="sm"/>
          </a:ln>
        </p:spPr>
        <p:txBody>
          <a:bodyPr/>
          <a:lstStyle/>
          <a:p>
            <a:endParaRPr lang="en-US"/>
          </a:p>
        </p:txBody>
      </p:sp>
      <p:sp>
        <p:nvSpPr>
          <p:cNvPr id="49" name="TextBox 49"/>
          <p:cNvSpPr txBox="1"/>
          <p:nvPr/>
        </p:nvSpPr>
        <p:spPr>
          <a:xfrm>
            <a:off x="2307431" y="8506301"/>
            <a:ext cx="5752555" cy="1008489"/>
          </a:xfrm>
          <a:prstGeom prst="rect">
            <a:avLst/>
          </a:prstGeom>
        </p:spPr>
        <p:txBody>
          <a:bodyPr lIns="0" tIns="0" rIns="0" bIns="0" rtlCol="0" anchor="t">
            <a:spAutoFit/>
          </a:bodyPr>
          <a:lstStyle/>
          <a:p>
            <a:pPr algn="l">
              <a:lnSpc>
                <a:spcPts val="7200"/>
              </a:lnSpc>
            </a:pPr>
            <a:r>
              <a:rPr lang="en-US" sz="6000" dirty="0" err="1">
                <a:solidFill>
                  <a:srgbClr val="FF0000"/>
                </a:solidFill>
                <a:latin typeface="Times New Roman"/>
                <a:ea typeface="Times New Roman"/>
                <a:cs typeface="Times New Roman"/>
                <a:sym typeface="Times New Roman"/>
              </a:rPr>
              <a:t>Đường</a:t>
            </a:r>
            <a:r>
              <a:rPr lang="en-US" sz="6000" dirty="0">
                <a:solidFill>
                  <a:srgbClr val="FF0000"/>
                </a:solidFill>
                <a:latin typeface="Times New Roman"/>
                <a:ea typeface="Times New Roman"/>
                <a:cs typeface="Times New Roman"/>
                <a:sym typeface="Times New Roman"/>
              </a:rPr>
              <a:t> </a:t>
            </a:r>
            <a:r>
              <a:rPr lang="en-US" sz="6000" dirty="0" err="1">
                <a:solidFill>
                  <a:srgbClr val="FF0000"/>
                </a:solidFill>
                <a:latin typeface="Times New Roman"/>
                <a:ea typeface="Times New Roman"/>
                <a:cs typeface="Times New Roman"/>
                <a:sym typeface="Times New Roman"/>
              </a:rPr>
              <a:t>đồng</a:t>
            </a:r>
            <a:r>
              <a:rPr lang="en-US" sz="6000" dirty="0">
                <a:solidFill>
                  <a:srgbClr val="FF0000"/>
                </a:solidFill>
                <a:latin typeface="Times New Roman"/>
                <a:ea typeface="Times New Roman"/>
                <a:cs typeface="Times New Roman"/>
                <a:sym typeface="Times New Roman"/>
              </a:rPr>
              <a:t> </a:t>
            </a:r>
            <a:r>
              <a:rPr lang="en-US" sz="6000" dirty="0" err="1">
                <a:solidFill>
                  <a:srgbClr val="FF0000"/>
                </a:solidFill>
                <a:latin typeface="Times New Roman"/>
                <a:ea typeface="Times New Roman"/>
                <a:cs typeface="Times New Roman"/>
                <a:sym typeface="Times New Roman"/>
              </a:rPr>
              <a:t>mức</a:t>
            </a:r>
            <a:endParaRPr lang="en-US" sz="6000" dirty="0">
              <a:solidFill>
                <a:srgbClr val="FF0000"/>
              </a:solidFill>
              <a:latin typeface="Times New Roman"/>
              <a:ea typeface="Times New Roman"/>
              <a:cs typeface="Times New Roman"/>
              <a:sym typeface="Times New Roman"/>
            </a:endParaRPr>
          </a:p>
        </p:txBody>
      </p:sp>
      <p:sp>
        <p:nvSpPr>
          <p:cNvPr id="50" name="TextBox 50"/>
          <p:cNvSpPr txBox="1"/>
          <p:nvPr/>
        </p:nvSpPr>
        <p:spPr>
          <a:xfrm>
            <a:off x="1219201" y="348639"/>
            <a:ext cx="16368710" cy="807850"/>
          </a:xfrm>
          <a:prstGeom prst="rect">
            <a:avLst/>
          </a:prstGeom>
          <a:solidFill>
            <a:srgbClr val="0070C0"/>
          </a:solidFill>
        </p:spPr>
        <p:txBody>
          <a:bodyPr wrap="square" lIns="0" tIns="0" rIns="0" bIns="0" rtlCol="0" anchor="t">
            <a:spAutoFit/>
          </a:bodyPr>
          <a:lstStyle/>
          <a:p>
            <a:pPr algn="ctr">
              <a:lnSpc>
                <a:spcPts val="6163"/>
              </a:lnSpc>
              <a:spcBef>
                <a:spcPts val="600"/>
              </a:spcBef>
            </a:pPr>
            <a:r>
              <a:rPr lang="en-US" sz="7200" dirty="0" err="1">
                <a:solidFill>
                  <a:schemeClr val="bg1"/>
                </a:solidFill>
                <a:latin typeface="#9Slide07 IcielBaliho Script" pitchFamily="2" charset="0"/>
                <a:ea typeface="Times New Roman"/>
                <a:cs typeface="Times New Roman"/>
                <a:sym typeface="Times New Roman"/>
              </a:rPr>
              <a:t>Đường</a:t>
            </a:r>
            <a:r>
              <a:rPr lang="en-US" sz="7200" dirty="0">
                <a:solidFill>
                  <a:schemeClr val="bg1"/>
                </a:solidFill>
                <a:latin typeface="#9Slide07 IcielBaliho Script" pitchFamily="2" charset="0"/>
                <a:ea typeface="Times New Roman"/>
                <a:cs typeface="Times New Roman"/>
                <a:sym typeface="Times New Roman"/>
              </a:rPr>
              <a:t> </a:t>
            </a:r>
            <a:r>
              <a:rPr lang="en-US" sz="7200" dirty="0" err="1">
                <a:solidFill>
                  <a:schemeClr val="bg1"/>
                </a:solidFill>
                <a:latin typeface="#9Slide07 IcielBaliho Script" pitchFamily="2" charset="0"/>
                <a:ea typeface="Times New Roman"/>
                <a:cs typeface="Times New Roman"/>
                <a:sym typeface="Times New Roman"/>
              </a:rPr>
              <a:t>đồng</a:t>
            </a:r>
            <a:r>
              <a:rPr lang="en-US" sz="7200" dirty="0">
                <a:solidFill>
                  <a:schemeClr val="bg1"/>
                </a:solidFill>
                <a:latin typeface="#9Slide07 IcielBaliho Script" pitchFamily="2" charset="0"/>
                <a:ea typeface="Times New Roman"/>
                <a:cs typeface="Times New Roman"/>
                <a:sym typeface="Times New Roman"/>
              </a:rPr>
              <a:t> </a:t>
            </a:r>
            <a:r>
              <a:rPr lang="en-US" sz="7200" dirty="0" err="1">
                <a:solidFill>
                  <a:schemeClr val="bg1"/>
                </a:solidFill>
                <a:latin typeface="#9Slide07 IcielBaliho Script" pitchFamily="2" charset="0"/>
                <a:ea typeface="Times New Roman"/>
                <a:cs typeface="Times New Roman"/>
                <a:sym typeface="Times New Roman"/>
              </a:rPr>
              <a:t>mức</a:t>
            </a:r>
            <a:endParaRPr lang="en-US" sz="7200" dirty="0">
              <a:solidFill>
                <a:schemeClr val="bg1"/>
              </a:solidFill>
              <a:latin typeface="#9Slide07 IcielBaliho Script" pitchFamily="2" charset="0"/>
              <a:ea typeface="Times New Roman"/>
              <a:cs typeface="Times New Roman"/>
              <a:sym typeface="Times New Roman"/>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7162800" y="769144"/>
            <a:ext cx="10214094" cy="4831556"/>
            <a:chOff x="0" y="0"/>
            <a:chExt cx="11993192" cy="5224580"/>
          </a:xfrm>
        </p:grpSpPr>
        <p:sp>
          <p:nvSpPr>
            <p:cNvPr id="3" name="Freeform 3"/>
            <p:cNvSpPr/>
            <p:nvPr/>
          </p:nvSpPr>
          <p:spPr>
            <a:xfrm>
              <a:off x="0" y="0"/>
              <a:ext cx="11993245" cy="5224526"/>
            </a:xfrm>
            <a:custGeom>
              <a:avLst/>
              <a:gdLst/>
              <a:ahLst/>
              <a:cxnLst/>
              <a:rect l="l" t="t" r="r" b="b"/>
              <a:pathLst>
                <a:path w="11993245" h="5224526">
                  <a:moveTo>
                    <a:pt x="0" y="0"/>
                  </a:moveTo>
                  <a:lnTo>
                    <a:pt x="11993245" y="0"/>
                  </a:lnTo>
                  <a:lnTo>
                    <a:pt x="11993245" y="5224526"/>
                  </a:lnTo>
                  <a:lnTo>
                    <a:pt x="0" y="5224526"/>
                  </a:lnTo>
                  <a:lnTo>
                    <a:pt x="0" y="0"/>
                  </a:lnTo>
                  <a:close/>
                </a:path>
              </a:pathLst>
            </a:custGeom>
            <a:blipFill>
              <a:blip r:embed="rId2"/>
              <a:stretch>
                <a:fillRect b="-1"/>
              </a:stretch>
            </a:blipFill>
          </p:spPr>
          <p:txBody>
            <a:bodyPr/>
            <a:lstStyle/>
            <a:p>
              <a:endParaRPr lang="en-US"/>
            </a:p>
          </p:txBody>
        </p:sp>
      </p:grpSp>
      <p:sp>
        <p:nvSpPr>
          <p:cNvPr id="4" name="TextBox 4"/>
          <p:cNvSpPr txBox="1"/>
          <p:nvPr/>
        </p:nvSpPr>
        <p:spPr>
          <a:xfrm>
            <a:off x="1005840" y="1693544"/>
            <a:ext cx="5532762" cy="3222085"/>
          </a:xfrm>
          <a:prstGeom prst="rect">
            <a:avLst/>
          </a:prstGeom>
        </p:spPr>
        <p:txBody>
          <a:bodyPr lIns="0" tIns="0" rIns="0" bIns="0" rtlCol="0" anchor="t">
            <a:spAutoFit/>
          </a:bodyPr>
          <a:lstStyle/>
          <a:p>
            <a:pPr algn="ctr">
              <a:lnSpc>
                <a:spcPts val="6163"/>
              </a:lnSpc>
            </a:pPr>
            <a:r>
              <a:rPr lang="en-US" sz="4800" dirty="0" err="1">
                <a:solidFill>
                  <a:srgbClr val="262626"/>
                </a:solidFill>
                <a:latin typeface="Times New Roman"/>
                <a:ea typeface="Times New Roman"/>
                <a:cs typeface="Times New Roman"/>
                <a:sym typeface="Times New Roman"/>
              </a:rPr>
              <a:t>Khoảng</a:t>
            </a:r>
            <a:r>
              <a:rPr lang="en-US" sz="4800" dirty="0">
                <a:solidFill>
                  <a:srgbClr val="262626"/>
                </a:solidFill>
                <a:latin typeface="Times New Roman"/>
                <a:ea typeface="Times New Roman"/>
                <a:cs typeface="Times New Roman"/>
                <a:sym typeface="Times New Roman"/>
              </a:rPr>
              <a:t> </a:t>
            </a:r>
            <a:r>
              <a:rPr lang="en-US" sz="4800" dirty="0" err="1">
                <a:solidFill>
                  <a:srgbClr val="262626"/>
                </a:solidFill>
                <a:latin typeface="Times New Roman"/>
                <a:ea typeface="Times New Roman"/>
                <a:cs typeface="Times New Roman"/>
                <a:sym typeface="Times New Roman"/>
              </a:rPr>
              <a:t>cách</a:t>
            </a:r>
            <a:r>
              <a:rPr lang="en-US" sz="4800" dirty="0">
                <a:solidFill>
                  <a:srgbClr val="262626"/>
                </a:solidFill>
                <a:latin typeface="Times New Roman"/>
                <a:ea typeface="Times New Roman"/>
                <a:cs typeface="Times New Roman"/>
                <a:sym typeface="Times New Roman"/>
              </a:rPr>
              <a:t> </a:t>
            </a:r>
            <a:r>
              <a:rPr lang="en-US" sz="4800" dirty="0" err="1">
                <a:solidFill>
                  <a:srgbClr val="262626"/>
                </a:solidFill>
                <a:latin typeface="Times New Roman"/>
                <a:ea typeface="Times New Roman"/>
                <a:cs typeface="Times New Roman"/>
                <a:sym typeface="Times New Roman"/>
              </a:rPr>
              <a:t>của</a:t>
            </a:r>
            <a:r>
              <a:rPr lang="en-US" sz="4800" dirty="0">
                <a:solidFill>
                  <a:srgbClr val="262626"/>
                </a:solidFill>
                <a:latin typeface="Times New Roman"/>
                <a:ea typeface="Times New Roman"/>
                <a:cs typeface="Times New Roman"/>
                <a:sym typeface="Times New Roman"/>
              </a:rPr>
              <a:t> </a:t>
            </a:r>
            <a:r>
              <a:rPr lang="en-US" sz="4800" dirty="0" err="1">
                <a:solidFill>
                  <a:srgbClr val="262626"/>
                </a:solidFill>
                <a:latin typeface="Times New Roman"/>
                <a:ea typeface="Times New Roman"/>
                <a:cs typeface="Times New Roman"/>
                <a:sym typeface="Times New Roman"/>
              </a:rPr>
              <a:t>các</a:t>
            </a:r>
            <a:r>
              <a:rPr lang="en-US" sz="4800" dirty="0">
                <a:solidFill>
                  <a:srgbClr val="262626"/>
                </a:solidFill>
                <a:latin typeface="Times New Roman"/>
                <a:ea typeface="Times New Roman"/>
                <a:cs typeface="Times New Roman"/>
                <a:sym typeface="Times New Roman"/>
              </a:rPr>
              <a:t> </a:t>
            </a:r>
            <a:r>
              <a:rPr lang="en-US" sz="4800" dirty="0" err="1">
                <a:solidFill>
                  <a:srgbClr val="262626"/>
                </a:solidFill>
                <a:latin typeface="Times New Roman"/>
                <a:ea typeface="Times New Roman"/>
                <a:cs typeface="Times New Roman"/>
                <a:sym typeface="Times New Roman"/>
              </a:rPr>
              <a:t>đường</a:t>
            </a:r>
            <a:r>
              <a:rPr lang="en-US" sz="4800" dirty="0">
                <a:solidFill>
                  <a:srgbClr val="262626"/>
                </a:solidFill>
                <a:latin typeface="Times New Roman"/>
                <a:ea typeface="Times New Roman"/>
                <a:cs typeface="Times New Roman"/>
                <a:sym typeface="Times New Roman"/>
              </a:rPr>
              <a:t> </a:t>
            </a:r>
            <a:r>
              <a:rPr lang="en-US" sz="4800" dirty="0" err="1">
                <a:solidFill>
                  <a:srgbClr val="262626"/>
                </a:solidFill>
                <a:latin typeface="Times New Roman"/>
                <a:ea typeface="Times New Roman"/>
                <a:cs typeface="Times New Roman"/>
                <a:sym typeface="Times New Roman"/>
              </a:rPr>
              <a:t>đồng</a:t>
            </a:r>
            <a:r>
              <a:rPr lang="en-US" sz="4800" dirty="0">
                <a:solidFill>
                  <a:srgbClr val="262626"/>
                </a:solidFill>
                <a:latin typeface="Times New Roman"/>
                <a:ea typeface="Times New Roman"/>
                <a:cs typeface="Times New Roman"/>
                <a:sym typeface="Times New Roman"/>
              </a:rPr>
              <a:t> </a:t>
            </a:r>
            <a:r>
              <a:rPr lang="en-US" sz="4800" dirty="0" err="1">
                <a:solidFill>
                  <a:srgbClr val="262626"/>
                </a:solidFill>
                <a:latin typeface="Times New Roman"/>
                <a:ea typeface="Times New Roman"/>
                <a:cs typeface="Times New Roman"/>
                <a:sym typeface="Times New Roman"/>
              </a:rPr>
              <a:t>mức</a:t>
            </a:r>
            <a:r>
              <a:rPr lang="en-US" sz="4800" dirty="0">
                <a:solidFill>
                  <a:srgbClr val="262626"/>
                </a:solidFill>
                <a:latin typeface="Times New Roman"/>
                <a:ea typeface="Times New Roman"/>
                <a:cs typeface="Times New Roman"/>
                <a:sym typeface="Times New Roman"/>
              </a:rPr>
              <a:t> </a:t>
            </a:r>
            <a:r>
              <a:rPr lang="en-US" sz="4800" dirty="0" err="1">
                <a:solidFill>
                  <a:srgbClr val="262626"/>
                </a:solidFill>
                <a:latin typeface="Times New Roman"/>
                <a:ea typeface="Times New Roman"/>
                <a:cs typeface="Times New Roman"/>
                <a:sym typeface="Times New Roman"/>
              </a:rPr>
              <a:t>cho</a:t>
            </a:r>
            <a:r>
              <a:rPr lang="en-US" sz="4800" dirty="0">
                <a:solidFill>
                  <a:srgbClr val="262626"/>
                </a:solidFill>
                <a:latin typeface="Times New Roman"/>
                <a:ea typeface="Times New Roman"/>
                <a:cs typeface="Times New Roman"/>
                <a:sym typeface="Times New Roman"/>
              </a:rPr>
              <a:t> ta </a:t>
            </a:r>
            <a:r>
              <a:rPr lang="en-US" sz="4800" dirty="0" err="1">
                <a:solidFill>
                  <a:srgbClr val="262626"/>
                </a:solidFill>
                <a:latin typeface="Times New Roman"/>
                <a:ea typeface="Times New Roman"/>
                <a:cs typeface="Times New Roman"/>
                <a:sym typeface="Times New Roman"/>
              </a:rPr>
              <a:t>biết</a:t>
            </a:r>
            <a:r>
              <a:rPr lang="en-US" sz="4800" dirty="0">
                <a:solidFill>
                  <a:srgbClr val="262626"/>
                </a:solidFill>
                <a:latin typeface="Times New Roman"/>
                <a:ea typeface="Times New Roman"/>
                <a:cs typeface="Times New Roman"/>
                <a:sym typeface="Times New Roman"/>
              </a:rPr>
              <a:t> </a:t>
            </a:r>
            <a:r>
              <a:rPr lang="en-US" sz="4800" dirty="0" err="1">
                <a:solidFill>
                  <a:srgbClr val="262626"/>
                </a:solidFill>
                <a:latin typeface="Times New Roman"/>
                <a:ea typeface="Times New Roman"/>
                <a:cs typeface="Times New Roman"/>
                <a:sym typeface="Times New Roman"/>
              </a:rPr>
              <a:t>đặc</a:t>
            </a:r>
            <a:r>
              <a:rPr lang="en-US" sz="4800" dirty="0">
                <a:solidFill>
                  <a:srgbClr val="262626"/>
                </a:solidFill>
                <a:latin typeface="Times New Roman"/>
                <a:ea typeface="Times New Roman"/>
                <a:cs typeface="Times New Roman"/>
                <a:sym typeface="Times New Roman"/>
              </a:rPr>
              <a:t> </a:t>
            </a:r>
            <a:r>
              <a:rPr lang="en-US" sz="4800" dirty="0" err="1">
                <a:solidFill>
                  <a:srgbClr val="262626"/>
                </a:solidFill>
                <a:latin typeface="Times New Roman"/>
                <a:ea typeface="Times New Roman"/>
                <a:cs typeface="Times New Roman"/>
                <a:sym typeface="Times New Roman"/>
              </a:rPr>
              <a:t>điểm</a:t>
            </a:r>
            <a:r>
              <a:rPr lang="en-US" sz="4800" dirty="0">
                <a:solidFill>
                  <a:srgbClr val="262626"/>
                </a:solidFill>
                <a:latin typeface="Times New Roman"/>
                <a:ea typeface="Times New Roman"/>
                <a:cs typeface="Times New Roman"/>
                <a:sym typeface="Times New Roman"/>
              </a:rPr>
              <a:t> </a:t>
            </a:r>
            <a:r>
              <a:rPr lang="en-US" sz="4800" dirty="0" err="1">
                <a:solidFill>
                  <a:srgbClr val="262626"/>
                </a:solidFill>
                <a:latin typeface="Times New Roman"/>
                <a:ea typeface="Times New Roman"/>
                <a:cs typeface="Times New Roman"/>
                <a:sym typeface="Times New Roman"/>
              </a:rPr>
              <a:t>nào</a:t>
            </a:r>
            <a:r>
              <a:rPr lang="en-US" sz="4800" dirty="0">
                <a:solidFill>
                  <a:srgbClr val="262626"/>
                </a:solidFill>
                <a:latin typeface="Times New Roman"/>
                <a:ea typeface="Times New Roman"/>
                <a:cs typeface="Times New Roman"/>
                <a:sym typeface="Times New Roman"/>
              </a:rPr>
              <a:t> </a:t>
            </a:r>
            <a:r>
              <a:rPr lang="en-US" sz="4800" dirty="0" err="1">
                <a:solidFill>
                  <a:srgbClr val="262626"/>
                </a:solidFill>
                <a:latin typeface="Times New Roman"/>
                <a:ea typeface="Times New Roman"/>
                <a:cs typeface="Times New Roman"/>
                <a:sym typeface="Times New Roman"/>
              </a:rPr>
              <a:t>của</a:t>
            </a:r>
            <a:r>
              <a:rPr lang="en-US" sz="4800" dirty="0">
                <a:solidFill>
                  <a:srgbClr val="262626"/>
                </a:solidFill>
                <a:latin typeface="Times New Roman"/>
                <a:ea typeface="Times New Roman"/>
                <a:cs typeface="Times New Roman"/>
                <a:sym typeface="Times New Roman"/>
              </a:rPr>
              <a:t> </a:t>
            </a:r>
            <a:r>
              <a:rPr lang="en-US" sz="4800" dirty="0" err="1">
                <a:solidFill>
                  <a:srgbClr val="262626"/>
                </a:solidFill>
                <a:latin typeface="Times New Roman"/>
                <a:ea typeface="Times New Roman"/>
                <a:cs typeface="Times New Roman"/>
                <a:sym typeface="Times New Roman"/>
              </a:rPr>
              <a:t>địa</a:t>
            </a:r>
            <a:r>
              <a:rPr lang="en-US" sz="4800" dirty="0">
                <a:solidFill>
                  <a:srgbClr val="262626"/>
                </a:solidFill>
                <a:latin typeface="Times New Roman"/>
                <a:ea typeface="Times New Roman"/>
                <a:cs typeface="Times New Roman"/>
                <a:sym typeface="Times New Roman"/>
              </a:rPr>
              <a:t> </a:t>
            </a:r>
            <a:r>
              <a:rPr lang="en-US" sz="4800" dirty="0" err="1">
                <a:solidFill>
                  <a:srgbClr val="262626"/>
                </a:solidFill>
                <a:latin typeface="Times New Roman"/>
                <a:ea typeface="Times New Roman"/>
                <a:cs typeface="Times New Roman"/>
                <a:sym typeface="Times New Roman"/>
              </a:rPr>
              <a:t>hình</a:t>
            </a:r>
            <a:r>
              <a:rPr lang="en-US" sz="4800" dirty="0">
                <a:solidFill>
                  <a:srgbClr val="262626"/>
                </a:solidFill>
                <a:latin typeface="Times New Roman"/>
                <a:ea typeface="Times New Roman"/>
                <a:cs typeface="Times New Roman"/>
                <a:sym typeface="Times New Roman"/>
              </a:rPr>
              <a:t>?</a:t>
            </a:r>
          </a:p>
        </p:txBody>
      </p:sp>
      <p:grpSp>
        <p:nvGrpSpPr>
          <p:cNvPr id="5" name="Group 5"/>
          <p:cNvGrpSpPr/>
          <p:nvPr/>
        </p:nvGrpSpPr>
        <p:grpSpPr>
          <a:xfrm>
            <a:off x="228600" y="5829300"/>
            <a:ext cx="16976884" cy="3707606"/>
            <a:chOff x="-1409700" y="-28575"/>
            <a:chExt cx="22635845" cy="4943475"/>
          </a:xfrm>
        </p:grpSpPr>
        <p:sp>
          <p:nvSpPr>
            <p:cNvPr id="6" name="Freeform 6"/>
            <p:cNvSpPr/>
            <p:nvPr/>
          </p:nvSpPr>
          <p:spPr>
            <a:xfrm>
              <a:off x="0" y="1384300"/>
              <a:ext cx="20070445" cy="3505200"/>
            </a:xfrm>
            <a:custGeom>
              <a:avLst/>
              <a:gdLst/>
              <a:ahLst/>
              <a:cxnLst/>
              <a:rect l="l" t="t" r="r" b="b"/>
              <a:pathLst>
                <a:path w="20070445" h="3505200">
                  <a:moveTo>
                    <a:pt x="0" y="584200"/>
                  </a:moveTo>
                  <a:cubicBezTo>
                    <a:pt x="0" y="261620"/>
                    <a:pt x="263144" y="0"/>
                    <a:pt x="587756" y="0"/>
                  </a:cubicBezTo>
                  <a:lnTo>
                    <a:pt x="19482688" y="0"/>
                  </a:lnTo>
                  <a:cubicBezTo>
                    <a:pt x="19807301" y="0"/>
                    <a:pt x="20070445" y="261620"/>
                    <a:pt x="20070445" y="584200"/>
                  </a:cubicBezTo>
                  <a:lnTo>
                    <a:pt x="20070445" y="2921000"/>
                  </a:lnTo>
                  <a:cubicBezTo>
                    <a:pt x="20070445" y="3243707"/>
                    <a:pt x="19807301" y="3505200"/>
                    <a:pt x="19482688" y="3505200"/>
                  </a:cubicBezTo>
                  <a:lnTo>
                    <a:pt x="587756" y="3505200"/>
                  </a:lnTo>
                  <a:cubicBezTo>
                    <a:pt x="263144" y="3505200"/>
                    <a:pt x="0" y="3243580"/>
                    <a:pt x="0" y="2921000"/>
                  </a:cubicBezTo>
                  <a:close/>
                </a:path>
              </a:pathLst>
            </a:custGeom>
            <a:solidFill>
              <a:srgbClr val="0070C0"/>
            </a:solidFill>
          </p:spPr>
          <p:txBody>
            <a:bodyPr/>
            <a:lstStyle/>
            <a:p>
              <a:endParaRPr lang="en-US" dirty="0"/>
            </a:p>
          </p:txBody>
        </p:sp>
        <p:sp>
          <p:nvSpPr>
            <p:cNvPr id="7" name="Freeform 7"/>
            <p:cNvSpPr/>
            <p:nvPr/>
          </p:nvSpPr>
          <p:spPr>
            <a:xfrm>
              <a:off x="1130300" y="1384300"/>
              <a:ext cx="20095845" cy="3530600"/>
            </a:xfrm>
            <a:custGeom>
              <a:avLst/>
              <a:gdLst/>
              <a:ahLst/>
              <a:cxnLst/>
              <a:rect l="l" t="t" r="r" b="b"/>
              <a:pathLst>
                <a:path w="20095845" h="3530600">
                  <a:moveTo>
                    <a:pt x="0" y="596900"/>
                  </a:moveTo>
                  <a:cubicBezTo>
                    <a:pt x="0" y="267208"/>
                    <a:pt x="268859" y="0"/>
                    <a:pt x="600456" y="0"/>
                  </a:cubicBezTo>
                  <a:lnTo>
                    <a:pt x="19495388" y="0"/>
                  </a:lnTo>
                  <a:lnTo>
                    <a:pt x="19495388" y="12700"/>
                  </a:lnTo>
                  <a:lnTo>
                    <a:pt x="19495388" y="0"/>
                  </a:lnTo>
                  <a:cubicBezTo>
                    <a:pt x="19826858" y="0"/>
                    <a:pt x="20095845" y="267208"/>
                    <a:pt x="20095845" y="596900"/>
                  </a:cubicBezTo>
                  <a:lnTo>
                    <a:pt x="20083145" y="596900"/>
                  </a:lnTo>
                  <a:lnTo>
                    <a:pt x="20095845" y="596900"/>
                  </a:lnTo>
                  <a:lnTo>
                    <a:pt x="20095845" y="2933700"/>
                  </a:lnTo>
                  <a:lnTo>
                    <a:pt x="20083145" y="2933700"/>
                  </a:lnTo>
                  <a:lnTo>
                    <a:pt x="20095845" y="2933700"/>
                  </a:lnTo>
                  <a:cubicBezTo>
                    <a:pt x="20095845" y="3263392"/>
                    <a:pt x="19826985" y="3530600"/>
                    <a:pt x="19495388" y="3530600"/>
                  </a:cubicBezTo>
                  <a:lnTo>
                    <a:pt x="19495388" y="3517900"/>
                  </a:lnTo>
                  <a:lnTo>
                    <a:pt x="19495388" y="3530600"/>
                  </a:lnTo>
                  <a:lnTo>
                    <a:pt x="600456" y="3530600"/>
                  </a:lnTo>
                  <a:lnTo>
                    <a:pt x="600456" y="3517900"/>
                  </a:lnTo>
                  <a:lnTo>
                    <a:pt x="600456" y="3530600"/>
                  </a:lnTo>
                  <a:cubicBezTo>
                    <a:pt x="268859" y="3530600"/>
                    <a:pt x="0" y="3263392"/>
                    <a:pt x="0" y="2933700"/>
                  </a:cubicBezTo>
                  <a:lnTo>
                    <a:pt x="0" y="596900"/>
                  </a:lnTo>
                  <a:lnTo>
                    <a:pt x="12700" y="596900"/>
                  </a:lnTo>
                  <a:lnTo>
                    <a:pt x="0" y="596900"/>
                  </a:lnTo>
                  <a:moveTo>
                    <a:pt x="25400" y="596900"/>
                  </a:moveTo>
                  <a:lnTo>
                    <a:pt x="25400" y="2933700"/>
                  </a:lnTo>
                  <a:lnTo>
                    <a:pt x="12700" y="2933700"/>
                  </a:lnTo>
                  <a:lnTo>
                    <a:pt x="25400" y="2933700"/>
                  </a:lnTo>
                  <a:cubicBezTo>
                    <a:pt x="25400" y="3249295"/>
                    <a:pt x="282702" y="3505200"/>
                    <a:pt x="600456" y="3505200"/>
                  </a:cubicBezTo>
                  <a:lnTo>
                    <a:pt x="19495388" y="3505200"/>
                  </a:lnTo>
                  <a:cubicBezTo>
                    <a:pt x="19813015" y="3505200"/>
                    <a:pt x="20070445" y="3249295"/>
                    <a:pt x="20070445" y="2933700"/>
                  </a:cubicBezTo>
                  <a:lnTo>
                    <a:pt x="20070445" y="596900"/>
                  </a:lnTo>
                  <a:cubicBezTo>
                    <a:pt x="20070445" y="281305"/>
                    <a:pt x="19813143" y="25400"/>
                    <a:pt x="19495388" y="25400"/>
                  </a:cubicBezTo>
                  <a:lnTo>
                    <a:pt x="600456" y="25400"/>
                  </a:lnTo>
                  <a:lnTo>
                    <a:pt x="600456" y="12700"/>
                  </a:lnTo>
                  <a:lnTo>
                    <a:pt x="600456" y="25400"/>
                  </a:lnTo>
                  <a:cubicBezTo>
                    <a:pt x="282702" y="25400"/>
                    <a:pt x="25400" y="281305"/>
                    <a:pt x="25400" y="596900"/>
                  </a:cubicBezTo>
                  <a:close/>
                </a:path>
              </a:pathLst>
            </a:custGeom>
            <a:solidFill>
              <a:srgbClr val="00B050"/>
            </a:solidFill>
          </p:spPr>
          <p:txBody>
            <a:bodyPr/>
            <a:lstStyle/>
            <a:p>
              <a:endParaRPr lang="en-US"/>
            </a:p>
          </p:txBody>
        </p:sp>
        <p:sp>
          <p:nvSpPr>
            <p:cNvPr id="8" name="TextBox 8"/>
            <p:cNvSpPr txBox="1"/>
            <p:nvPr/>
          </p:nvSpPr>
          <p:spPr>
            <a:xfrm>
              <a:off x="-1409700" y="-28575"/>
              <a:ext cx="21505492" cy="3559175"/>
            </a:xfrm>
            <a:prstGeom prst="rect">
              <a:avLst/>
            </a:prstGeom>
            <a:ln>
              <a:noFill/>
            </a:ln>
          </p:spPr>
          <p:txBody>
            <a:bodyPr lIns="50800" tIns="50800" rIns="50800" bIns="50800" rtlCol="0" anchor="ctr"/>
            <a:lstStyle/>
            <a:p>
              <a:pPr algn="ctr">
                <a:lnSpc>
                  <a:spcPts val="6480"/>
                </a:lnSpc>
              </a:pPr>
              <a:r>
                <a:rPr lang="en-US" sz="5400" dirty="0" err="1">
                  <a:solidFill>
                    <a:srgbClr val="FFFFFF"/>
                  </a:solidFill>
                  <a:latin typeface="Arimo"/>
                  <a:ea typeface="Arimo"/>
                  <a:cs typeface="Arimo"/>
                  <a:sym typeface="Arimo"/>
                </a:rPr>
                <a:t>Độ</a:t>
              </a:r>
              <a:r>
                <a:rPr lang="en-US" sz="5400" dirty="0">
                  <a:solidFill>
                    <a:srgbClr val="FFFFFF"/>
                  </a:solidFill>
                  <a:latin typeface="Arimo"/>
                  <a:ea typeface="Arimo"/>
                  <a:cs typeface="Arimo"/>
                  <a:sym typeface="Arimo"/>
                </a:rPr>
                <a:t> </a:t>
              </a:r>
              <a:r>
                <a:rPr lang="en-US" sz="5400" dirty="0" err="1">
                  <a:solidFill>
                    <a:srgbClr val="FFFFFF"/>
                  </a:solidFill>
                  <a:latin typeface="Arimo"/>
                  <a:ea typeface="Arimo"/>
                  <a:cs typeface="Arimo"/>
                  <a:sym typeface="Arimo"/>
                </a:rPr>
                <a:t>dốc</a:t>
              </a:r>
              <a:r>
                <a:rPr lang="en-US" sz="5400" dirty="0">
                  <a:solidFill>
                    <a:srgbClr val="FFFFFF"/>
                  </a:solidFill>
                  <a:latin typeface="Arimo"/>
                  <a:ea typeface="Arimo"/>
                  <a:cs typeface="Arimo"/>
                  <a:sym typeface="Arimo"/>
                </a:rPr>
                <a:t> </a:t>
              </a:r>
              <a:r>
                <a:rPr lang="en-US" sz="5400" dirty="0" err="1">
                  <a:solidFill>
                    <a:srgbClr val="FFFFFF"/>
                  </a:solidFill>
                  <a:latin typeface="Arimo"/>
                  <a:ea typeface="Arimo"/>
                  <a:cs typeface="Arimo"/>
                  <a:sym typeface="Arimo"/>
                </a:rPr>
                <a:t>của</a:t>
              </a:r>
              <a:r>
                <a:rPr lang="en-US" sz="5400" dirty="0">
                  <a:solidFill>
                    <a:srgbClr val="FFFFFF"/>
                  </a:solidFill>
                  <a:latin typeface="Arimo"/>
                  <a:ea typeface="Arimo"/>
                  <a:cs typeface="Arimo"/>
                  <a:sym typeface="Arimo"/>
                </a:rPr>
                <a:t> </a:t>
              </a:r>
              <a:r>
                <a:rPr lang="en-US" sz="5400" dirty="0" err="1">
                  <a:solidFill>
                    <a:srgbClr val="FFFFFF"/>
                  </a:solidFill>
                  <a:latin typeface="Arimo"/>
                  <a:ea typeface="Arimo"/>
                  <a:cs typeface="Arimo"/>
                  <a:sym typeface="Arimo"/>
                </a:rPr>
                <a:t>địa</a:t>
              </a:r>
              <a:r>
                <a:rPr lang="en-US" sz="5400" dirty="0">
                  <a:solidFill>
                    <a:srgbClr val="FFFFFF"/>
                  </a:solidFill>
                  <a:latin typeface="Arimo"/>
                  <a:ea typeface="Arimo"/>
                  <a:cs typeface="Arimo"/>
                  <a:sym typeface="Arimo"/>
                </a:rPr>
                <a:t> </a:t>
              </a:r>
              <a:r>
                <a:rPr lang="en-US" sz="5400" dirty="0" err="1">
                  <a:solidFill>
                    <a:srgbClr val="FFFFFF"/>
                  </a:solidFill>
                  <a:latin typeface="Arimo"/>
                  <a:ea typeface="Arimo"/>
                  <a:cs typeface="Arimo"/>
                  <a:sym typeface="Arimo"/>
                </a:rPr>
                <a:t>hình</a:t>
              </a:r>
              <a:endParaRPr lang="en-US" sz="5400" dirty="0">
                <a:solidFill>
                  <a:srgbClr val="FFFFFF"/>
                </a:solidFill>
                <a:latin typeface="Arimo"/>
                <a:ea typeface="Arimo"/>
                <a:cs typeface="Arimo"/>
                <a:sym typeface="Arimo"/>
              </a:endParaRPr>
            </a:p>
            <a:p>
              <a:pPr algn="l">
                <a:lnSpc>
                  <a:spcPts val="5759"/>
                </a:lnSpc>
              </a:pPr>
              <a:r>
                <a:rPr lang="en-US" sz="4800" dirty="0">
                  <a:solidFill>
                    <a:srgbClr val="FFFFFF"/>
                  </a:solidFill>
                  <a:latin typeface="Arimo"/>
                  <a:ea typeface="Arimo"/>
                  <a:cs typeface="Arimo"/>
                  <a:sym typeface="Arimo"/>
                </a:rPr>
                <a:t>- Các </a:t>
              </a:r>
              <a:r>
                <a:rPr lang="en-US" sz="4800" dirty="0" err="1">
                  <a:solidFill>
                    <a:srgbClr val="FFFFFF"/>
                  </a:solidFill>
                  <a:latin typeface="Arimo"/>
                  <a:ea typeface="Arimo"/>
                  <a:cs typeface="Arimo"/>
                  <a:sym typeface="Arimo"/>
                </a:rPr>
                <a:t>đường</a:t>
              </a:r>
              <a:r>
                <a:rPr lang="en-US" sz="4800" dirty="0">
                  <a:solidFill>
                    <a:srgbClr val="FFFFFF"/>
                  </a:solidFill>
                  <a:latin typeface="Arimo"/>
                  <a:ea typeface="Arimo"/>
                  <a:cs typeface="Arimo"/>
                  <a:sym typeface="Arimo"/>
                </a:rPr>
                <a:t> </a:t>
              </a:r>
              <a:r>
                <a:rPr lang="en-US" sz="4800" dirty="0" err="1">
                  <a:solidFill>
                    <a:srgbClr val="FFFFFF"/>
                  </a:solidFill>
                  <a:latin typeface="Arimo"/>
                  <a:ea typeface="Arimo"/>
                  <a:cs typeface="Arimo"/>
                  <a:sym typeface="Arimo"/>
                </a:rPr>
                <a:t>đồng</a:t>
              </a:r>
              <a:r>
                <a:rPr lang="en-US" sz="4800" dirty="0">
                  <a:solidFill>
                    <a:srgbClr val="FFFFFF"/>
                  </a:solidFill>
                  <a:latin typeface="Arimo"/>
                  <a:ea typeface="Arimo"/>
                  <a:cs typeface="Arimo"/>
                  <a:sym typeface="Arimo"/>
                </a:rPr>
                <a:t> </a:t>
              </a:r>
              <a:r>
                <a:rPr lang="en-US" sz="4800" dirty="0" err="1">
                  <a:solidFill>
                    <a:srgbClr val="FFFFFF"/>
                  </a:solidFill>
                  <a:latin typeface="Arimo"/>
                  <a:ea typeface="Arimo"/>
                  <a:cs typeface="Arimo"/>
                  <a:sym typeface="Arimo"/>
                </a:rPr>
                <a:t>mức</a:t>
              </a:r>
              <a:r>
                <a:rPr lang="en-US" sz="4800" dirty="0">
                  <a:solidFill>
                    <a:srgbClr val="FFFFFF"/>
                  </a:solidFill>
                  <a:latin typeface="Arimo"/>
                  <a:ea typeface="Arimo"/>
                  <a:cs typeface="Arimo"/>
                  <a:sym typeface="Arimo"/>
                </a:rPr>
                <a:t> </a:t>
              </a:r>
              <a:r>
                <a:rPr lang="en-US" sz="4800" dirty="0" err="1">
                  <a:solidFill>
                    <a:srgbClr val="FFFFFF"/>
                  </a:solidFill>
                  <a:latin typeface="Arimo"/>
                  <a:ea typeface="Arimo"/>
                  <a:cs typeface="Arimo"/>
                  <a:sym typeface="Arimo"/>
                </a:rPr>
                <a:t>gần</a:t>
              </a:r>
              <a:r>
                <a:rPr lang="en-US" sz="4800" dirty="0">
                  <a:solidFill>
                    <a:srgbClr val="FFFFFF"/>
                  </a:solidFill>
                  <a:latin typeface="Arimo"/>
                  <a:ea typeface="Arimo"/>
                  <a:cs typeface="Arimo"/>
                  <a:sym typeface="Arimo"/>
                </a:rPr>
                <a:t> </a:t>
              </a:r>
              <a:r>
                <a:rPr lang="en-US" sz="4800" dirty="0" err="1">
                  <a:solidFill>
                    <a:srgbClr val="FFFFFF"/>
                  </a:solidFill>
                  <a:latin typeface="Arimo"/>
                  <a:ea typeface="Arimo"/>
                  <a:cs typeface="Arimo"/>
                  <a:sym typeface="Arimo"/>
                </a:rPr>
                <a:t>nhau</a:t>
              </a:r>
              <a:r>
                <a:rPr lang="en-US" sz="4800" dirty="0">
                  <a:solidFill>
                    <a:srgbClr val="FFFFFF"/>
                  </a:solidFill>
                  <a:latin typeface="Arimo"/>
                  <a:ea typeface="Arimo"/>
                  <a:cs typeface="Arimo"/>
                  <a:sym typeface="Arimo"/>
                </a:rPr>
                <a:t>: </a:t>
              </a:r>
              <a:r>
                <a:rPr lang="en-US" sz="4800" dirty="0" err="1">
                  <a:solidFill>
                    <a:srgbClr val="FFFFFF"/>
                  </a:solidFill>
                  <a:latin typeface="Arimo"/>
                  <a:ea typeface="Arimo"/>
                  <a:cs typeface="Arimo"/>
                  <a:sym typeface="Arimo"/>
                </a:rPr>
                <a:t>Độ</a:t>
              </a:r>
              <a:r>
                <a:rPr lang="en-US" sz="4800" dirty="0">
                  <a:solidFill>
                    <a:srgbClr val="FFFFFF"/>
                  </a:solidFill>
                  <a:latin typeface="Arimo"/>
                  <a:ea typeface="Arimo"/>
                  <a:cs typeface="Arimo"/>
                  <a:sym typeface="Arimo"/>
                </a:rPr>
                <a:t> </a:t>
              </a:r>
              <a:r>
                <a:rPr lang="en-US" sz="4800" dirty="0" err="1">
                  <a:solidFill>
                    <a:srgbClr val="FFFFFF"/>
                  </a:solidFill>
                  <a:latin typeface="Arimo"/>
                  <a:ea typeface="Arimo"/>
                  <a:cs typeface="Arimo"/>
                  <a:sym typeface="Arimo"/>
                </a:rPr>
                <a:t>dốc</a:t>
              </a:r>
              <a:r>
                <a:rPr lang="en-US" sz="4800" dirty="0">
                  <a:solidFill>
                    <a:srgbClr val="FFFFFF"/>
                  </a:solidFill>
                  <a:latin typeface="Arimo"/>
                  <a:ea typeface="Arimo"/>
                  <a:cs typeface="Arimo"/>
                  <a:sym typeface="Arimo"/>
                </a:rPr>
                <a:t> </a:t>
              </a:r>
              <a:r>
                <a:rPr lang="en-US" sz="4800" dirty="0" err="1">
                  <a:solidFill>
                    <a:srgbClr val="FFFFFF"/>
                  </a:solidFill>
                  <a:latin typeface="Arimo"/>
                  <a:ea typeface="Arimo"/>
                  <a:cs typeface="Arimo"/>
                  <a:sym typeface="Arimo"/>
                </a:rPr>
                <a:t>lớn</a:t>
              </a:r>
              <a:endParaRPr lang="en-US" sz="4800" dirty="0">
                <a:solidFill>
                  <a:srgbClr val="FFFFFF"/>
                </a:solidFill>
                <a:latin typeface="Arimo"/>
                <a:ea typeface="Arimo"/>
                <a:cs typeface="Arimo"/>
                <a:sym typeface="Arimo"/>
              </a:endParaRPr>
            </a:p>
            <a:p>
              <a:pPr algn="l">
                <a:lnSpc>
                  <a:spcPts val="5759"/>
                </a:lnSpc>
              </a:pPr>
              <a:r>
                <a:rPr lang="en-US" sz="4800" dirty="0">
                  <a:solidFill>
                    <a:srgbClr val="FFFFFF"/>
                  </a:solidFill>
                  <a:latin typeface="Arimo"/>
                  <a:ea typeface="Arimo"/>
                  <a:cs typeface="Arimo"/>
                  <a:sym typeface="Arimo"/>
                </a:rPr>
                <a:t>- Các </a:t>
              </a:r>
              <a:r>
                <a:rPr lang="en-US" sz="4800" dirty="0" err="1">
                  <a:solidFill>
                    <a:srgbClr val="FFFFFF"/>
                  </a:solidFill>
                  <a:latin typeface="Arimo"/>
                  <a:ea typeface="Arimo"/>
                  <a:cs typeface="Arimo"/>
                  <a:sym typeface="Arimo"/>
                </a:rPr>
                <a:t>đường</a:t>
              </a:r>
              <a:r>
                <a:rPr lang="en-US" sz="4800" dirty="0">
                  <a:solidFill>
                    <a:srgbClr val="FFFFFF"/>
                  </a:solidFill>
                  <a:latin typeface="Arimo"/>
                  <a:ea typeface="Arimo"/>
                  <a:cs typeface="Arimo"/>
                  <a:sym typeface="Arimo"/>
                </a:rPr>
                <a:t> </a:t>
              </a:r>
              <a:r>
                <a:rPr lang="en-US" sz="4800" dirty="0" err="1">
                  <a:solidFill>
                    <a:srgbClr val="FFFFFF"/>
                  </a:solidFill>
                  <a:latin typeface="Arimo"/>
                  <a:ea typeface="Arimo"/>
                  <a:cs typeface="Arimo"/>
                  <a:sym typeface="Arimo"/>
                </a:rPr>
                <a:t>đồng</a:t>
              </a:r>
              <a:r>
                <a:rPr lang="en-US" sz="4800" dirty="0">
                  <a:solidFill>
                    <a:srgbClr val="FFFFFF"/>
                  </a:solidFill>
                  <a:latin typeface="Arimo"/>
                  <a:ea typeface="Arimo"/>
                  <a:cs typeface="Arimo"/>
                  <a:sym typeface="Arimo"/>
                </a:rPr>
                <a:t> </a:t>
              </a:r>
              <a:r>
                <a:rPr lang="en-US" sz="4800" dirty="0" err="1">
                  <a:solidFill>
                    <a:srgbClr val="FFFFFF"/>
                  </a:solidFill>
                  <a:latin typeface="Arimo"/>
                  <a:ea typeface="Arimo"/>
                  <a:cs typeface="Arimo"/>
                  <a:sym typeface="Arimo"/>
                </a:rPr>
                <a:t>mức</a:t>
              </a:r>
              <a:r>
                <a:rPr lang="en-US" sz="4800" dirty="0">
                  <a:solidFill>
                    <a:srgbClr val="FFFFFF"/>
                  </a:solidFill>
                  <a:latin typeface="Arimo"/>
                  <a:ea typeface="Arimo"/>
                  <a:cs typeface="Arimo"/>
                  <a:sym typeface="Arimo"/>
                </a:rPr>
                <a:t> </a:t>
              </a:r>
              <a:r>
                <a:rPr lang="en-US" sz="4800" dirty="0" err="1">
                  <a:solidFill>
                    <a:srgbClr val="FFFFFF"/>
                  </a:solidFill>
                  <a:latin typeface="Arimo"/>
                  <a:ea typeface="Arimo"/>
                  <a:cs typeface="Arimo"/>
                  <a:sym typeface="Arimo"/>
                </a:rPr>
                <a:t>cách</a:t>
              </a:r>
              <a:r>
                <a:rPr lang="en-US" sz="4800" dirty="0">
                  <a:solidFill>
                    <a:srgbClr val="FFFFFF"/>
                  </a:solidFill>
                  <a:latin typeface="Arimo"/>
                  <a:ea typeface="Arimo"/>
                  <a:cs typeface="Arimo"/>
                  <a:sym typeface="Arimo"/>
                </a:rPr>
                <a:t> xa </a:t>
              </a:r>
              <a:r>
                <a:rPr lang="en-US" sz="4800" dirty="0" err="1">
                  <a:solidFill>
                    <a:srgbClr val="FFFFFF"/>
                  </a:solidFill>
                  <a:latin typeface="Arimo"/>
                  <a:ea typeface="Arimo"/>
                  <a:cs typeface="Arimo"/>
                  <a:sym typeface="Arimo"/>
                </a:rPr>
                <a:t>nhau</a:t>
              </a:r>
              <a:r>
                <a:rPr lang="en-US" sz="4800" dirty="0">
                  <a:solidFill>
                    <a:srgbClr val="FFFFFF"/>
                  </a:solidFill>
                  <a:latin typeface="Arimo"/>
                  <a:ea typeface="Arimo"/>
                  <a:cs typeface="Arimo"/>
                  <a:sym typeface="Arimo"/>
                </a:rPr>
                <a:t>: </a:t>
              </a:r>
              <a:r>
                <a:rPr lang="en-US" sz="4800" dirty="0" err="1">
                  <a:solidFill>
                    <a:srgbClr val="FFFFFF"/>
                  </a:solidFill>
                  <a:latin typeface="Arimo"/>
                  <a:ea typeface="Arimo"/>
                  <a:cs typeface="Arimo"/>
                  <a:sym typeface="Arimo"/>
                </a:rPr>
                <a:t>Độ</a:t>
              </a:r>
              <a:r>
                <a:rPr lang="en-US" sz="4800" dirty="0">
                  <a:solidFill>
                    <a:srgbClr val="FFFFFF"/>
                  </a:solidFill>
                  <a:latin typeface="Arimo"/>
                  <a:ea typeface="Arimo"/>
                  <a:cs typeface="Arimo"/>
                  <a:sym typeface="Arimo"/>
                </a:rPr>
                <a:t> </a:t>
              </a:r>
              <a:r>
                <a:rPr lang="en-US" sz="4800" dirty="0" err="1">
                  <a:solidFill>
                    <a:srgbClr val="FFFFFF"/>
                  </a:solidFill>
                  <a:latin typeface="Arimo"/>
                  <a:ea typeface="Arimo"/>
                  <a:cs typeface="Arimo"/>
                  <a:sym typeface="Arimo"/>
                </a:rPr>
                <a:t>dốc</a:t>
              </a:r>
              <a:r>
                <a:rPr lang="en-US" sz="4800" dirty="0">
                  <a:solidFill>
                    <a:srgbClr val="FFFFFF"/>
                  </a:solidFill>
                  <a:latin typeface="Arimo"/>
                  <a:ea typeface="Arimo"/>
                  <a:cs typeface="Arimo"/>
                  <a:sym typeface="Arimo"/>
                </a:rPr>
                <a:t> </a:t>
              </a:r>
              <a:r>
                <a:rPr lang="en-US" sz="4800" dirty="0" err="1">
                  <a:solidFill>
                    <a:srgbClr val="FFFFFF"/>
                  </a:solidFill>
                  <a:latin typeface="Arimo"/>
                  <a:ea typeface="Arimo"/>
                  <a:cs typeface="Arimo"/>
                  <a:sym typeface="Arimo"/>
                </a:rPr>
                <a:t>nhỏ</a:t>
              </a:r>
              <a:endParaRPr lang="en-US" sz="4800" dirty="0">
                <a:solidFill>
                  <a:srgbClr val="FFFFFF"/>
                </a:solidFill>
                <a:latin typeface="Arimo"/>
                <a:ea typeface="Arimo"/>
                <a:cs typeface="Arimo"/>
                <a:sym typeface="Arimo"/>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289166" y="4664172"/>
            <a:ext cx="13924989" cy="5465558"/>
            <a:chOff x="0" y="0"/>
            <a:chExt cx="18566652" cy="7287410"/>
          </a:xfrm>
        </p:grpSpPr>
        <p:sp>
          <p:nvSpPr>
            <p:cNvPr id="3" name="Freeform 3"/>
            <p:cNvSpPr/>
            <p:nvPr/>
          </p:nvSpPr>
          <p:spPr>
            <a:xfrm>
              <a:off x="0" y="0"/>
              <a:ext cx="18566637" cy="7287387"/>
            </a:xfrm>
            <a:custGeom>
              <a:avLst/>
              <a:gdLst/>
              <a:ahLst/>
              <a:cxnLst/>
              <a:rect l="l" t="t" r="r" b="b"/>
              <a:pathLst>
                <a:path w="18566637" h="7287387">
                  <a:moveTo>
                    <a:pt x="0" y="0"/>
                  </a:moveTo>
                  <a:lnTo>
                    <a:pt x="18566637" y="0"/>
                  </a:lnTo>
                  <a:lnTo>
                    <a:pt x="18566637" y="7287387"/>
                  </a:lnTo>
                  <a:lnTo>
                    <a:pt x="0" y="7287387"/>
                  </a:lnTo>
                  <a:lnTo>
                    <a:pt x="0" y="0"/>
                  </a:lnTo>
                  <a:close/>
                </a:path>
              </a:pathLst>
            </a:custGeom>
            <a:blipFill>
              <a:blip r:embed="rId2"/>
              <a:stretch>
                <a:fillRect t="-69" b="-70"/>
              </a:stretch>
            </a:blipFill>
          </p:spPr>
          <p:txBody>
            <a:bodyPr/>
            <a:lstStyle/>
            <a:p>
              <a:endParaRPr lang="en-US"/>
            </a:p>
          </p:txBody>
        </p:sp>
      </p:grpSp>
      <p:sp>
        <p:nvSpPr>
          <p:cNvPr id="7" name="TextBox 7"/>
          <p:cNvSpPr txBox="1"/>
          <p:nvPr/>
        </p:nvSpPr>
        <p:spPr>
          <a:xfrm>
            <a:off x="1234440" y="6275070"/>
            <a:ext cx="3246120" cy="1672138"/>
          </a:xfrm>
          <a:prstGeom prst="rect">
            <a:avLst/>
          </a:prstGeom>
        </p:spPr>
        <p:txBody>
          <a:bodyPr lIns="0" tIns="0" rIns="0" bIns="0" rtlCol="0" anchor="t">
            <a:spAutoFit/>
          </a:bodyPr>
          <a:lstStyle/>
          <a:p>
            <a:pPr algn="l">
              <a:lnSpc>
                <a:spcPts val="6163"/>
              </a:lnSpc>
            </a:pPr>
            <a:r>
              <a:rPr lang="en-US" sz="4800" dirty="0">
                <a:solidFill>
                  <a:srgbClr val="FF0000"/>
                </a:solidFill>
                <a:latin typeface="Arimo"/>
                <a:ea typeface="Arimo"/>
                <a:cs typeface="Arimo"/>
                <a:sym typeface="Arimo"/>
              </a:rPr>
              <a:t>   </a:t>
            </a:r>
            <a:r>
              <a:rPr lang="en-US" sz="4800" dirty="0" err="1">
                <a:solidFill>
                  <a:srgbClr val="FF0000"/>
                </a:solidFill>
                <a:latin typeface="Arimo"/>
                <a:ea typeface="Arimo"/>
                <a:cs typeface="Arimo"/>
                <a:sym typeface="Arimo"/>
              </a:rPr>
              <a:t>Lát</a:t>
            </a:r>
            <a:r>
              <a:rPr lang="en-US" sz="4800" dirty="0">
                <a:solidFill>
                  <a:srgbClr val="FF0000"/>
                </a:solidFill>
                <a:latin typeface="Arimo"/>
                <a:ea typeface="Arimo"/>
                <a:cs typeface="Arimo"/>
                <a:sym typeface="Arimo"/>
              </a:rPr>
              <a:t> </a:t>
            </a:r>
            <a:r>
              <a:rPr lang="en-US" sz="4800" dirty="0" err="1">
                <a:solidFill>
                  <a:srgbClr val="FF0000"/>
                </a:solidFill>
                <a:latin typeface="Arimo"/>
                <a:ea typeface="Arimo"/>
                <a:cs typeface="Arimo"/>
                <a:sym typeface="Arimo"/>
              </a:rPr>
              <a:t>cắt</a:t>
            </a:r>
            <a:r>
              <a:rPr lang="en-US" sz="4800" dirty="0">
                <a:solidFill>
                  <a:srgbClr val="FF0000"/>
                </a:solidFill>
                <a:latin typeface="Arimo"/>
                <a:ea typeface="Arimo"/>
                <a:cs typeface="Arimo"/>
                <a:sym typeface="Arimo"/>
              </a:rPr>
              <a:t> </a:t>
            </a:r>
            <a:r>
              <a:rPr lang="en-US" sz="4800" dirty="0" err="1">
                <a:solidFill>
                  <a:srgbClr val="FF0000"/>
                </a:solidFill>
                <a:latin typeface="Arimo"/>
                <a:ea typeface="Arimo"/>
                <a:cs typeface="Arimo"/>
                <a:sym typeface="Arimo"/>
              </a:rPr>
              <a:t>địa</a:t>
            </a:r>
            <a:r>
              <a:rPr lang="en-US" sz="4800" dirty="0">
                <a:solidFill>
                  <a:srgbClr val="FF0000"/>
                </a:solidFill>
                <a:latin typeface="Arimo"/>
                <a:ea typeface="Arimo"/>
                <a:cs typeface="Arimo"/>
                <a:sym typeface="Arimo"/>
              </a:rPr>
              <a:t> </a:t>
            </a:r>
            <a:r>
              <a:rPr lang="en-US" sz="4800" dirty="0" err="1">
                <a:solidFill>
                  <a:srgbClr val="FF0000"/>
                </a:solidFill>
                <a:latin typeface="Arimo"/>
                <a:ea typeface="Arimo"/>
                <a:cs typeface="Arimo"/>
                <a:sym typeface="Arimo"/>
              </a:rPr>
              <a:t>hình</a:t>
            </a:r>
            <a:r>
              <a:rPr lang="en-US" sz="4800" dirty="0">
                <a:solidFill>
                  <a:srgbClr val="FF0000"/>
                </a:solidFill>
                <a:latin typeface="Arimo"/>
                <a:ea typeface="Arimo"/>
                <a:cs typeface="Arimo"/>
                <a:sym typeface="Arimo"/>
              </a:rPr>
              <a:t> là </a:t>
            </a:r>
            <a:r>
              <a:rPr lang="en-US" sz="4800" dirty="0" err="1">
                <a:solidFill>
                  <a:srgbClr val="FF0000"/>
                </a:solidFill>
                <a:latin typeface="Arimo"/>
                <a:ea typeface="Arimo"/>
                <a:cs typeface="Arimo"/>
                <a:sym typeface="Arimo"/>
              </a:rPr>
              <a:t>gì</a:t>
            </a:r>
            <a:r>
              <a:rPr lang="en-US" sz="4800" dirty="0">
                <a:solidFill>
                  <a:srgbClr val="FF0000"/>
                </a:solidFill>
                <a:latin typeface="Arimo"/>
                <a:ea typeface="Arimo"/>
                <a:cs typeface="Arimo"/>
                <a:sym typeface="Arimo"/>
              </a:rPr>
              <a:t>?</a:t>
            </a:r>
          </a:p>
        </p:txBody>
      </p:sp>
      <p:sp>
        <p:nvSpPr>
          <p:cNvPr id="8" name="TextBox 8"/>
          <p:cNvSpPr txBox="1"/>
          <p:nvPr/>
        </p:nvSpPr>
        <p:spPr>
          <a:xfrm>
            <a:off x="1005840" y="1858040"/>
            <a:ext cx="16847820" cy="1358770"/>
          </a:xfrm>
          <a:prstGeom prst="rect">
            <a:avLst/>
          </a:prstGeom>
        </p:spPr>
        <p:txBody>
          <a:bodyPr lIns="0" tIns="0" rIns="0" bIns="0" rtlCol="0" anchor="t">
            <a:spAutoFit/>
          </a:bodyPr>
          <a:lstStyle/>
          <a:p>
            <a:pPr algn="l">
              <a:lnSpc>
                <a:spcPts val="5040"/>
              </a:lnSpc>
            </a:pP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Lát</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cắt</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địa</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hình</a:t>
            </a:r>
            <a:r>
              <a:rPr lang="en-US" sz="4200" dirty="0">
                <a:solidFill>
                  <a:srgbClr val="000000"/>
                </a:solidFill>
                <a:latin typeface="Arimo"/>
                <a:ea typeface="Arimo"/>
                <a:cs typeface="Arimo"/>
                <a:sym typeface="Arimo"/>
              </a:rPr>
              <a:t> là </a:t>
            </a:r>
            <a:r>
              <a:rPr lang="en-US" sz="4200" dirty="0" err="1">
                <a:solidFill>
                  <a:srgbClr val="000000"/>
                </a:solidFill>
                <a:latin typeface="Arimo"/>
                <a:ea typeface="Arimo"/>
                <a:cs typeface="Arimo"/>
                <a:sym typeface="Arimo"/>
              </a:rPr>
              <a:t>hình</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vẽ</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biểu</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hiện</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được</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đầy</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đủ</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hình</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dáng</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và</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độ</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cao</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của</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các</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loại</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địa</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hình</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dọc</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theo</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một</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đường</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tuyến</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lát</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cắt</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nhất</a:t>
            </a:r>
            <a:r>
              <a:rPr lang="en-US" sz="4200" dirty="0">
                <a:solidFill>
                  <a:srgbClr val="000000"/>
                </a:solidFill>
                <a:latin typeface="Arimo"/>
                <a:ea typeface="Arimo"/>
                <a:cs typeface="Arimo"/>
                <a:sym typeface="Arimo"/>
              </a:rPr>
              <a:t> </a:t>
            </a:r>
            <a:r>
              <a:rPr lang="en-US" sz="4200" dirty="0" err="1">
                <a:solidFill>
                  <a:srgbClr val="000000"/>
                </a:solidFill>
                <a:latin typeface="Arimo"/>
                <a:ea typeface="Arimo"/>
                <a:cs typeface="Arimo"/>
                <a:sym typeface="Arimo"/>
              </a:rPr>
              <a:t>định</a:t>
            </a:r>
            <a:r>
              <a:rPr lang="en-US" sz="4200" dirty="0">
                <a:solidFill>
                  <a:srgbClr val="000000"/>
                </a:solidFill>
                <a:latin typeface="Arimo"/>
                <a:ea typeface="Arimo"/>
                <a:cs typeface="Arimo"/>
                <a:sym typeface="Arimo"/>
              </a:rPr>
              <a:t>.</a:t>
            </a:r>
          </a:p>
        </p:txBody>
      </p:sp>
      <p:sp>
        <p:nvSpPr>
          <p:cNvPr id="9" name="Hộp Văn bản 8">
            <a:extLst>
              <a:ext uri="{FF2B5EF4-FFF2-40B4-BE49-F238E27FC236}">
                <a16:creationId xmlns:a16="http://schemas.microsoft.com/office/drawing/2014/main" id="{F2FC4813-F396-631B-2348-0BFEFA52F210}"/>
              </a:ext>
            </a:extLst>
          </p:cNvPr>
          <p:cNvSpPr txBox="1"/>
          <p:nvPr/>
        </p:nvSpPr>
        <p:spPr>
          <a:xfrm>
            <a:off x="1271821" y="420023"/>
            <a:ext cx="16421100" cy="913648"/>
          </a:xfrm>
          <a:prstGeom prst="rect">
            <a:avLst/>
          </a:prstGeom>
          <a:noFill/>
        </p:spPr>
        <p:txBody>
          <a:bodyPr wrap="square">
            <a:spAutoFit/>
          </a:bodyPr>
          <a:lstStyle/>
          <a:p>
            <a:pPr algn="just">
              <a:lnSpc>
                <a:spcPts val="6933"/>
              </a:lnSpc>
            </a:pPr>
            <a:r>
              <a:rPr lang="en-US" sz="5400" b="1" dirty="0">
                <a:solidFill>
                  <a:srgbClr val="0070C0"/>
                </a:solidFill>
                <a:latin typeface="Arimo Bold"/>
                <a:ea typeface="Arimo Bold"/>
                <a:cs typeface="Arimo Bold"/>
                <a:sym typeface="Arimo Bold"/>
              </a:rPr>
              <a:t>2. </a:t>
            </a:r>
            <a:r>
              <a:rPr lang="en-US" sz="5400" b="1" dirty="0" err="1">
                <a:solidFill>
                  <a:srgbClr val="0070C0"/>
                </a:solidFill>
                <a:latin typeface="Arimo Bold"/>
                <a:ea typeface="Arimo Bold"/>
                <a:cs typeface="Arimo Bold"/>
                <a:sym typeface="Arimo Bold"/>
              </a:rPr>
              <a:t>Đọc</a:t>
            </a:r>
            <a:r>
              <a:rPr lang="en-US" sz="5400" b="1" dirty="0">
                <a:solidFill>
                  <a:srgbClr val="0070C0"/>
                </a:solidFill>
                <a:latin typeface="Arimo Bold"/>
                <a:ea typeface="Arimo Bold"/>
                <a:cs typeface="Arimo Bold"/>
                <a:sym typeface="Arimo Bold"/>
              </a:rPr>
              <a:t> </a:t>
            </a:r>
            <a:r>
              <a:rPr lang="en-US" sz="5400" b="1" dirty="0" err="1">
                <a:solidFill>
                  <a:srgbClr val="0070C0"/>
                </a:solidFill>
                <a:latin typeface="Arimo Bold"/>
                <a:ea typeface="Arimo Bold"/>
                <a:cs typeface="Arimo Bold"/>
                <a:sym typeface="Arimo Bold"/>
              </a:rPr>
              <a:t>lát</a:t>
            </a:r>
            <a:r>
              <a:rPr lang="en-US" sz="5400" b="1" dirty="0">
                <a:solidFill>
                  <a:srgbClr val="0070C0"/>
                </a:solidFill>
                <a:latin typeface="Arimo Bold"/>
                <a:ea typeface="Arimo Bold"/>
                <a:cs typeface="Arimo Bold"/>
                <a:sym typeface="Arimo Bold"/>
              </a:rPr>
              <a:t> </a:t>
            </a:r>
            <a:r>
              <a:rPr lang="en-US" sz="5400" b="1" dirty="0" err="1">
                <a:solidFill>
                  <a:srgbClr val="0070C0"/>
                </a:solidFill>
                <a:latin typeface="Arimo Bold"/>
                <a:ea typeface="Arimo Bold"/>
                <a:cs typeface="Arimo Bold"/>
                <a:sym typeface="Arimo Bold"/>
              </a:rPr>
              <a:t>cắt</a:t>
            </a:r>
            <a:r>
              <a:rPr lang="en-US" sz="5400" b="1" dirty="0">
                <a:solidFill>
                  <a:srgbClr val="0070C0"/>
                </a:solidFill>
                <a:latin typeface="Arimo Bold"/>
                <a:ea typeface="Arimo Bold"/>
                <a:cs typeface="Arimo Bold"/>
                <a:sym typeface="Arimo Bold"/>
              </a:rPr>
              <a:t> </a:t>
            </a:r>
            <a:r>
              <a:rPr lang="en-US" sz="5400" b="1" dirty="0" err="1">
                <a:solidFill>
                  <a:srgbClr val="0070C0"/>
                </a:solidFill>
                <a:latin typeface="Arimo Bold"/>
                <a:ea typeface="Arimo Bold"/>
                <a:cs typeface="Arimo Bold"/>
                <a:sym typeface="Arimo Bold"/>
              </a:rPr>
              <a:t>địa</a:t>
            </a:r>
            <a:r>
              <a:rPr lang="en-US" sz="5400" b="1" dirty="0">
                <a:solidFill>
                  <a:srgbClr val="0070C0"/>
                </a:solidFill>
                <a:latin typeface="Arimo Bold"/>
                <a:ea typeface="Arimo Bold"/>
                <a:cs typeface="Arimo Bold"/>
                <a:sym typeface="Arimo Bold"/>
              </a:rPr>
              <a:t> </a:t>
            </a:r>
            <a:r>
              <a:rPr lang="en-US" sz="5400" b="1" dirty="0" err="1">
                <a:solidFill>
                  <a:srgbClr val="0070C0"/>
                </a:solidFill>
                <a:latin typeface="Arimo Bold"/>
                <a:ea typeface="Arimo Bold"/>
                <a:cs typeface="Arimo Bold"/>
                <a:sym typeface="Arimo Bold"/>
              </a:rPr>
              <a:t>hình</a:t>
            </a:r>
            <a:r>
              <a:rPr lang="en-US" sz="5400" b="1" dirty="0">
                <a:solidFill>
                  <a:srgbClr val="0070C0"/>
                </a:solidFill>
                <a:latin typeface="Arimo Bold"/>
                <a:ea typeface="Arimo Bold"/>
                <a:cs typeface="Arimo Bold"/>
                <a:sym typeface="Arimo Bold"/>
              </a:rPr>
              <a:t>  </a:t>
            </a:r>
            <a:r>
              <a:rPr lang="en-US" sz="5400" b="1" dirty="0" err="1">
                <a:solidFill>
                  <a:srgbClr val="0070C0"/>
                </a:solidFill>
                <a:latin typeface="Arimo Bold"/>
                <a:ea typeface="Arimo Bold"/>
                <a:cs typeface="Arimo Bold"/>
                <a:sym typeface="Arimo Bold"/>
              </a:rPr>
              <a:t>đơn</a:t>
            </a:r>
            <a:r>
              <a:rPr lang="en-US" sz="5400" b="1" dirty="0">
                <a:solidFill>
                  <a:srgbClr val="0070C0"/>
                </a:solidFill>
                <a:latin typeface="Arimo Bold"/>
                <a:ea typeface="Arimo Bold"/>
                <a:cs typeface="Arimo Bold"/>
                <a:sym typeface="Arimo Bold"/>
              </a:rPr>
              <a:t> </a:t>
            </a:r>
            <a:r>
              <a:rPr lang="en-US" sz="5400" b="1" dirty="0" err="1">
                <a:solidFill>
                  <a:srgbClr val="0070C0"/>
                </a:solidFill>
                <a:latin typeface="Arimo Bold"/>
                <a:ea typeface="Arimo Bold"/>
                <a:cs typeface="Arimo Bold"/>
                <a:sym typeface="Arimo Bold"/>
              </a:rPr>
              <a:t>giản</a:t>
            </a:r>
            <a:endParaRPr lang="en-US" sz="5400" b="1" dirty="0">
              <a:solidFill>
                <a:srgbClr val="0070C0"/>
              </a:solidFill>
              <a:latin typeface="Arimo Bold"/>
              <a:ea typeface="Arimo Bold"/>
              <a:cs typeface="Arimo Bold"/>
              <a:sym typeface="Arimo Bold"/>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hủ đề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179</TotalTime>
  <Words>1539</Words>
  <Application>Microsoft Office PowerPoint</Application>
  <PresentationFormat>Tùy chỉnh</PresentationFormat>
  <Paragraphs>138</Paragraphs>
  <Slides>20</Slides>
  <Notes>5</Notes>
  <HiddenSlides>0</HiddenSlides>
  <MMClips>0</MMClips>
  <ScaleCrop>false</ScaleCrop>
  <HeadingPairs>
    <vt:vector size="6" baseType="variant">
      <vt:variant>
        <vt:lpstr>Phông được Dùng</vt:lpstr>
      </vt:variant>
      <vt:variant>
        <vt:i4>14</vt:i4>
      </vt:variant>
      <vt:variant>
        <vt:lpstr>Chủ đề</vt:lpstr>
      </vt:variant>
      <vt:variant>
        <vt:i4>3</vt:i4>
      </vt:variant>
      <vt:variant>
        <vt:lpstr>Tiêu đề Bản chiếu</vt:lpstr>
      </vt:variant>
      <vt:variant>
        <vt:i4>20</vt:i4>
      </vt:variant>
    </vt:vector>
  </HeadingPairs>
  <TitlesOfParts>
    <vt:vector size="37" baseType="lpstr">
      <vt:lpstr>Arial</vt:lpstr>
      <vt:lpstr>Times New Roman</vt:lpstr>
      <vt:lpstr>Symbol</vt:lpstr>
      <vt:lpstr>Calibri (MS)</vt:lpstr>
      <vt:lpstr>Arimo Bold</vt:lpstr>
      <vt:lpstr>La Lou</vt:lpstr>
      <vt:lpstr>Calibri</vt:lpstr>
      <vt:lpstr>iCiel Soup of Justice</vt:lpstr>
      <vt:lpstr>#9Slide07 IcielBaliho Script</vt:lpstr>
      <vt:lpstr>Aptos</vt:lpstr>
      <vt:lpstr>Times New Roman MT Condensed</vt:lpstr>
      <vt:lpstr>Arimo</vt:lpstr>
      <vt:lpstr>#9Slide05 Fourth Medium</vt:lpstr>
      <vt:lpstr>#9Slide07 SVNNexa Rust Slab Bla</vt:lpstr>
      <vt:lpstr>Office Theme</vt:lpstr>
      <vt:lpstr>1_Office Theme</vt:lpstr>
      <vt:lpstr>2_Office Theme</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GAME SHOW</dc:title>
  <dc:creator>pham thi huong</dc:creator>
  <cp:lastModifiedBy>Hương Phạm</cp:lastModifiedBy>
  <cp:revision>5</cp:revision>
  <dcterms:created xsi:type="dcterms:W3CDTF">2006-08-16T00:00:00Z</dcterms:created>
  <dcterms:modified xsi:type="dcterms:W3CDTF">2025-10-04T18:11:48Z</dcterms:modified>
  <dc:identifier>DAG0zL8loFk</dc:identifier>
</cp:coreProperties>
</file>